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60"/>
    <a:srgbClr val="1C1573"/>
    <a:srgbClr val="283E84"/>
    <a:srgbClr val="211D71"/>
    <a:srgbClr val="000099"/>
    <a:srgbClr val="1E2F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064" autoAdjust="0"/>
  </p:normalViewPr>
  <p:slideViewPr>
    <p:cSldViewPr>
      <p:cViewPr varScale="1">
        <p:scale>
          <a:sx n="111" d="100"/>
          <a:sy n="111" d="100"/>
        </p:scale>
        <p:origin x="516" y="72"/>
      </p:cViewPr>
      <p:guideLst>
        <p:guide orient="horz" pos="2208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9:56:10.1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15651 8290 336 0,'6'-3'34'0,"6"-7"-2"15,0 4-18-15,-1-3-4 16,2 1-7-16,-1 1-3 16,3-1 1-16,-3 4-1 15,4-1 1-15,-2 1-2 16,3 2 1-16,2 0-1 0,3 1 1 15,5 1 1-15,5-2-2 16,2 0 1-16,6 0 0 16,2 1 0-16,2-1-4 15,7-2 8-15,-2 0-3 16,7 1 2-16,3-2 2 16,3 1-3-16,0-3 0 0,-1 2-2 15,2-3 0-15,0 3 0 16,-4 2 1-16,1-3 3 15,-3 5 6-15,-3-3-5 16,-6 2-1-16,1 2-3 16,-6 0 0-16,-9 0 0 15,-4 0 0-15,-8 0-2 0,-3 0 1 16,-7 2-1-16,-10 3-30 16,-2 1-32-16,-11-5-60 15,-12 1-39-15</inkml:trace>
  <inkml:trace contextRef="#ctx0" brushRef="#br0" timeOffset="421.8442">15457 8327 379 0,'17'-5'34'0,"7"-3"-17"0,10-2-13 15,6 5 0-15,6-2-5 16,5 0 1-16,3 1 0 16,6-1-3-16,6 0 1 15,0 0 0-15,5-2 3 16,7 2-3-16,1-2-3 0,2 0 2 16,1 0 3-16,-3 1 0 15,2 0 0-15,-2 1 2 16,-5 1-2-16,-6 5-1 15,-3 1-22-15,-10 0-18 16,-7 0-30-16,-2 0-106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1:02.7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15457 8214 277 0,'-9'0'8'0,"5"0"25"16,2 0-15-16,2 0-1 15,0-2 0-15,0 2-2 16,0-4-6-16,0 4-9 0,4-1 0 16,2-2-2-16,2 3-2 15,1 0-7-15,6 0 5 16,1 0 3-16,4 0-4 16,3 4 10-16,4 0-6 15,4-1 0-15,3 1 3 0,0-2 5 16,2-2-5-16,1 1 3 15,-1-1-3-15,-2 0-1 16,-2 0 1-16,1 0 3 16,-5 0-2-16,-1 2-4 15,-1 2-9-15,-6-4-72 16,-5 0-57-16</inkml:trace>
  <inkml:trace contextRef="#ctx0" brushRef="#br0" timeOffset="1203.2535">14196 11012 163 0,'2'-5'35'0,"0"-4"-33"16,-1 0 2-16,5 2-2 15,2-2-1-15,-3 2-1 16,0 2 1-16,0-2-3 15,0-3 0-15,1 5 0 0,2-2 1 16,-3 0-2-16,2 1 3 16,1 1 0-16,4-1-2 15,0 3 4-15,3 0-4 16,1 1 2-16,0-2 2 16,3 2-2-16,1 1 3 0,2-1 2 15,3 0 2-15,3 0 1 16,5 1 2-16,5-3 10 15,7 1-9-15,4-1 1 16,2-3-5-16,5 0-2 16,3 1-1-16,2 0-2 15,0-2 1-15,-1-1 1 16,2 3-3-16,-1-2 2 0,-1-2 3 16,-1 6-1-16,-3-3 5 15,-1 3-6-15,-3 0-2 16,-3 4 1-16,-3 4-4 15,-4 7-14-15,-4 4-66 0,-13 0-112 16</inkml:trace>
  <inkml:trace contextRef="#ctx0" brushRef="#br0" timeOffset="3234.6815">17155 10805 174 0,'-5'-5'18'0,"2"2"7"15,1-3 9-15,2 2-16 16,0 1-11-16,0-1-2 16,0 3-8-16,3-3-6 15,1 3 8-15,3-1 3 16,-2 0-1-16,7 0-4 16,1 0 2-16,4 2 4 0,6 0 2 15,4 0 4-15,5 0-6 16,2 0-1-16,4 0 0 15,3 2-1-15,4 4 0 16,0-4-1-16,1 2 0 16,7 2 2-16,1-5 0 15,4 1-4-15,3-2 2 0,3 0 0 16,4 0 0-16,2 0-2 16,2-2 4-16,2-3-2 15,2-2 0-15,-3 0 2 16,-2 0 2-16,0 0 2 15,-6 0 12-15,-6 3-9 0,-4 4-1 16,-3 0-5-16,-3 3-1 16,-6 9-3-16,-6 5-42 15,-8 1-60-15</inkml:trace>
  <inkml:trace contextRef="#ctx0" brushRef="#br0" timeOffset="15047.4897">18202 7509 257 0,'-12'0'14'0,"-3"0"19"0,5-5-17 15,1 2-6-15,1-3-5 16,5 2-2-16,-1-1 0 15,4 0-1-15,0-4-3 16,0 0 4-16,7-2-12 16,8-3 6-16,1 3 0 0,6 1-7 15,5-1 1-15,0 6-5 16,2 5 1-16,-1 0 0 16,-2 3 6-16,0 13-3 15,-4 7 2-15,-6 6 3 16,-4 3 8-16,-5 5 0 0,-5-1 3 15,-2 0-4-15,0-6 0 16,0-7-1-16,0-3 0 16,0-6 0-16,7-8-2 15,4-6-7-15,3 0 12 16,6-15 22-16,4-6-10 0,3-3-7 16,1-4-6-16,2-2-1 15,-1 1-3-15,-3-1-21 16,-6 3-51-16,-8 4-28 15</inkml:trace>
  <inkml:trace contextRef="#ctx0" brushRef="#br0" timeOffset="15406.8212">18635 7265 315 0,'0'-2'29'0,"0"0"-10"16,0 2-21-16,0 0-39 0,10 7 34 15,2 6 7-15,2 5-1 16,4 3-4-16,4 0 0 16,-1 3 4-16,4-3 0 15,1-3-11-15,-5-5-11 16,-2-6-22-16,-2-6 25 0,-5-1 8 16,-3-3 12-16,-3-8 32 15,-4-5 7-15,-2-2-15 16,0-2-8-16,0-1 0 15,-8-2-3-15,-2 0 14 0,-3 0-3 16,-5 3-5-16,2 2-4 16,-2 4 1-16,0 5-9 15,0 5-3-15,2 4-5 16,0 0-2-16,-1 11-4 16,2 7-11-16,-2 5-16 15,5-2-26-15,-1 1-49 16,2-10-11-16</inkml:trace>
  <inkml:trace contextRef="#ctx0" brushRef="#br0" timeOffset="15578.6741">19044 7035 350 0,'13'-11'22'16,"1"0"-25"-16,3 1-25 15,4-5 3-15,4-2-42 0,0-7-40 16</inkml:trace>
  <inkml:trace contextRef="#ctx0" brushRef="#br0" timeOffset="16078.6511">19438 6546 291 0,'-6'3'49'0,"-1"-3"-39"15,1 4-3-15,-1 2-9 0,4 6 2 16,-1 5-1-16,3 2 1 16,-1 4 0-16,2 6 0 15,0 2 0-15,0 3-1 16,3 4 1-16,4-1 0 16,1-1 0-16,1-4 0 0,1-5-8 15,0-8-9-15,2-6-5 16,-1-10-20-16,4-3 42 15,-2-7 11-15,1-12 12 16,-2-3-10-16,-4-3-6 16,0 0 2-16,-6 2 4 15,-2 3 6-15,0 3 0 0,0 4 2 16,-10 4 9-16,4 2-11 16,0 5-10-16,1 2-6 15,0 0-6-15,2 11-10 16,3 3-5-16,0 4-4 0,0 3-7 15,0 1-25-15,12-6-25 16,-4-9-15-16</inkml:trace>
  <inkml:trace contextRef="#ctx0" brushRef="#br0" timeOffset="16453.6587">19788 6494 316 0,'-9'-10'22'0,"-2"1"-5"16,4 1-4-16,-1 5-3 15,1 1-6-15,4 2-1 0,0 0-3 16,-1 5-4-16,2 8-8 16,2 9 4-16,0 3 5 15,4 5 0-15,6 3 1 0,7-1 0 16,-2 0 0-16,6-7-17 15,0-5-12-15,2-10-32 16,2-9 49-16,4-1 18 16,-2-16 12-16,-1-6-12 15,-5-4 3-15,-5-2 8 16,-6-1 5-16,-3 2 2 16,-7 3 2-16,0-2 2 0,-12 8-7 15,-2 4 1-15,-2 5-9 16,-3 9-10-16,-5 0-20 15,-1 17-22-15,-1 5-12 16,-1 12-34-16,-2 0-5 16</inkml:trace>
  <inkml:trace contextRef="#ctx0" brushRef="#br0" timeOffset="18875.5041">19495 9926 286 0,'-3'-2'46'0,"-1"1"-36"16,-1-1-9-16,3 2 0 16,2 0 0-16,0 0-1 0,0 0-1 15,0 0-3-15,9 2-1 16,0 7 4-16,6 3 2 16,0 4-2-16,7 0 2 15,-3 0 0-15,3-3 1 16,-4-5-1-16,0 0-1 0,-3-6 1 15,-5-2-2-15,-1-6-6 16,-1-6 13-16,-3-6-1 16,0-7-2-16,-3-2 1 15,1-1-3-15,1-3-1 16,-2 4-2-16,-1 6 0 0,4 3 0 16,-5 3 3-16,0 9 2 15,0 4 5-15,0 2 5 16,0 2 2-16,2 12-9 15,1 9-3-15,2 6 9 16,0 6-3-16,4 7-5 16,1 2-3-16,0-1 0 0,1-2-2 15,0-5-18-15,1-6-22 16,1-7-32-16,-2-7-53 16</inkml:trace>
  <inkml:trace contextRef="#ctx0" brushRef="#br0" timeOffset="19484.7919">19904 9978 200 0,'2'-7'55'0,"-2"3"-42"16,0 0-12-16,0 3 12 0,0 1 18 16,-2 0 2-16,1-2-10 15,1 2-12-15,-2 0-6 16,0-2-3-16,0-1-2 15,1-5-1-15,-1 1-6 16,0-1-7-16,-1-3 3 16,-2-2 11-16,0 0 1 0,0 1 4 15,-2 2 3-15,-2 0-2 16,2 4 2-16,-2 0 4 16,0 2 2-16,2 2-2 15,2 2-1-15,-2 0-2 16,2 2-5-16,4 11-4 0,1 5-1 15,0 9-1-15,0 3 1 16,8 2 0-16,5 2-1 16,5-4 2-16,2-3-3 15,2-9 0-15,1-5-2 0,0-10-1 16,-1-3-4-16,0-6 3 16,-7-7 2-16,0-5-9 15,-6-4 1-15,-2 1 8 16,-4-2 4-16,-3-1 0 15,0 3 2-15,0 1-1 16,0 1 1-16,0 3 2 0,0 1-1 16,0 3 3-16,0 3-1 15,0 1-4-15,2 5-1 16,6 3-2-16,-1 0 3 16,2 11 3-16,-1 5-1 15,4 5 3-15,0 4 2 0,-2 0-2 16,0 0-4-16,-3-3 1 15,-4-6-6-15,1-6-2 16,-2-2-3-16,-2-8-4 16,0 0-15-16,0-15-56 15,0-6 35-15,0-6-41 0</inkml:trace>
  <inkml:trace contextRef="#ctx0" brushRef="#br0" timeOffset="19656.655">20113 9797 204 0,'-4'-8'111'16,"1"-1"-71"-16,-1 7-21 15,3 0 4-15,1 2-11 0,0 0-10 16,0 0-4-16,7 7-3 16,3 9 5-16,5 2 1 15,2 4 0-15,2 2-1 16,-4 3-13-16,6-4-10 16,-5-1-14-16,-4-6-48 0,-1-5-31 15</inkml:trace>
  <inkml:trace contextRef="#ctx0" brushRef="#br0" timeOffset="20281.6115">20305 9851 373 0,'3'0'23'16,"2"4"-41"-16,3 4 13 15,3 2 7-15,2 0-2 16,-3 1 2-16,3-4-2 0,-2 0 1 15,-2-2-1-15,-4-1-4 16,-2-4-22-16,-3 0 2 16,0-5 16-16,0-6 5 15,-7-7-27-15,-3-2-37 16,-1 1 59-16,-2-1 44 16,3-1-8-16,-1 1-7 0,2 6-16 15,2 2-2-15,3 0 20 16,4 4-11-16,0 3-12 15,4 1 0-15,5 1 0 16,9-1-1-16,-2 2 0 16,6 0-5-16,1 2-2 0,0 0 6 15,2 0 0-15,-1 0 1 16,-4 0 1-16,-3-2 0 16,-2 0 0-16,-3-1 0 15,-5-2 0-15,-2 0-2 16,0-3-4-16,-5 1 4 0,0-6 1 15,0 3 2-15,0-6 1 16,-6 3 1-16,2-1 15 16,-1 0 1-16,3 3-9 15,0 2-7-15,1 4 0 16,1 1 0-16,0 3 0 16,0 1-3-16,5 0-3 0,4 0 2 15,5 1 2-15,4 5-1 16,0-1 0-16,4 1 0 15,-3-3 0-15,-2 1 0 16,-5-3-1-16,-1-1 1 16,-2 0 0-16,-2 0 0 0,-5-1-1 15,-1-9 2-15,3 0 2 16,-4-4-1-16,0-2 0 16,-5-1-4-16,-6 0-8 15,-2 1-19-15,-1-1-35 0,-2 6-66 16</inkml:trace>
  <inkml:trace contextRef="#ctx0" brushRef="#br0" timeOffset="22969.8168">13088 10270 132 0,'-14'4'-5'0,"-2"0"11"16,-1-3 10-16,5-1-2 16,2 0-3-16,-4 0 3 15,7 0 6-15,0 0 15 16,0 0-17-16,3 0 2 16,2 0-4-16,2 0-9 0,0 0-13 15,2 0 9-15,8-1-5 16,0-1 4-16,5-1-3 15,-1-3 0-15,3-1 3 16,-2-2-1-16,4-4 1 0,-6-2 1 16,6-7-1-16,-4-1 1 15,0 0-1-15,1-4-1 16,-3 4 0-16,-1 1 0 16,-3 6-2-16,-3 2 2 15,-1 3-1-15,-3 6 0 0,2 3 1 16,-4 0-4-16,0 2-1 15,1 0-1-15,-1 0 1 16,2 0 4-16,0 0 1 16,1 7 2-16,3 2 2 15,0 5 1-15,2 6 4 16,1 0 2-16,2 5-5 0,-2 2-3 16,2-1-1-16,-1 4-2 15,3-3 0-15,1-2 0 16,1-3 0-16,-1-2 0 15,3-7-4-15,-2 0-28 16,0-6-9-16,1-5-49 0,-1-2-42 16</inkml:trace>
  <inkml:trace contextRef="#ctx0" brushRef="#br0" timeOffset="23532.3206">13346 9939 216 0,'-5'-2'33'0,"2"0"10"15,1 2-17-15,2 0-14 16,0 4-12-16,0 10-2 0,9 0 2 16,0 8 2-16,4 1-1 15,0 4 0-15,4 3 0 16,3 2 0-16,-1-2-1 0,3-1 1 16,3-8-13-16,1-3-30 15,-4-9-33-15,0-9-12 16</inkml:trace>
  <inkml:trace contextRef="#ctx0" brushRef="#br0" timeOffset="24032.2469">13704 10053 311 0,'0'5'13'16,"-5"-5"-7"-16,-8 2-1 15,2-2 3-15,-3 0 0 0,1 0 0 16,-1 0 8-16,-2-5-5 16,-2-6-8-16,0 2-1 15,0-2-1-15,-1 0 1 16,-2-3-3-16,1 2 1 0,5-4-2 16,-4 3 1-16,5-1-1 15,2 2 2-15,3 1-1 16,2 3 3-16,1 3-3 15,5 4 0-15,1-1 2 16,0 2-8-16,10 0 2 0,7 2 5 16,0 6-1-16,8 1 2 15,3 2-2-15,0-1 2 16,1 1-2-16,-4-5 0 16,1-5-8-16,-4-1-5 15,-2 0-3-15,-4-10 3 16,-3-6 7-16,-6 0-1 15,-3-4 0-15,-4-1 12 0,0-2-4 16,-11 1 9-16,-4 4 4 16,0-2-2-16,0 5-2 15,-3 2-3-15,4 2-4 16,1 4 0-16,2 0-1 0,2 3-1 16,4 4-10-16,2 0-28 15,-1 0-26-15,1 11-112 16</inkml:trace>
  <inkml:trace contextRef="#ctx0" brushRef="#br0" timeOffset="24282.2286">13674 10520 105 0,'12'70'-5'0,"-1"-10"5"15,-2-6 3-15,0-15 4 16,-1-10 1-16,-1-15 9 0,1-14-2 15,1-6 20-15,4-19 28 16,3-12-43-16,2-9-13 16,6-9-3-16,0-5-2 15,5-4 0-15,-2 0-2 0,2 2 1 16,-2 1-10-16,1 2-2 16,-2 4-27-16,-3 3-20 15,-2 6-55-15</inkml:trace>
  <inkml:trace contextRef="#ctx0" brushRef="#br0" timeOffset="27047.9244">19156 7792 92 0,'25'-24'32'0,"2"-1"-36"0,2-5 9 15,5-6-3-15,0 0 3 16,5-7 0-16,1-1 12 15,7-4-4-15,-3-1 18 16,5-2-7-16,0 2 2 0,-3 1-10 16,1 0-2-16,1 4-4 15,1-1-3-15,1 2 1 16,-1 0-4-16,0 2 0 16,-2 4-2-16,1 3-2 15,-7 6 1-15,-2 6-1 16,-7 4-37-16,-7 6-64 0</inkml:trace>
  <inkml:trace contextRef="#ctx0" brushRef="#br0" timeOffset="31110.1249">15633 8235 202 0,'0'-9'5'0,"0"-2"2"16,0 3-5-16,0-2 23 16,0 7-18-16,0-1 0 15,0 0-1-15,0 4-3 16,2 0-3-16,0 0-2 0,1 0 1 16,-1 0 2-16,5 0-1 15,1 0 0-15,4 0 0 16,0 0 3-16,3-4 3 15,2-4-1-15,2 3 3 16,0 1-4-16,1 1 1 16,2-1-3-16,0 3 1 0,-2 1-2 15,4 0-1-15,3 0 1 16,0 0-1-16,0-3 1 16,-1 2 0-16,3-1 0 15,2 1 0-15,-3-3-1 16,3 4 0-16,-1 0 0 15,3 0 1-15,-3 0-1 0,4 0 0 16,1 4 0-16,-1 3 1 16,2 0 0-16,2 0-1 15,-3 4 2-15,6-3-4 0,-4 1 4 16,2-1-2-16,0-1 0 16,0 0 0-16,-3-4 0 15,-2 5 0-15,1-5 1 16,-1 4-1-16,2-3 1 15,-2-1-2-15,5-1 3 16,-4-2-1-16,5 0 3 16,-1-7-1-16,-3-5 1 0,0-1-2 15,-2-3 0-15,-1 2 0 16,-5-3 0-16,1 5-3 16,-2-1 1-16,-1 5 2 15,0-1-3-15,-4 0 1 16,1 2 0-16,0 0 1 0,-3 1 0 15,-4-1 0-15,2 2 0 16,-3 1-1-16,-3 1 2 16,-3 1-1-16,0-2 4 15,-3 3 0-15,-1 1-3 0,0 0 1 16,-2 0-2-16,3 0-1 16,-2 0 1-16,-2 0-1 15,3 0 0-15,-3 0 1 16,3 0-1-16,0-1 3 15,0-6 0-15,5 4-2 0,-1-1 0 16,-2-2 0-16,1 2-1 16,2 0 0-16,-3-3 2 15,0 0-2-15,4-1 1 16,0-8 0-16,3 3-1 16,1-4 1-16,2-1-1 15,-2 0 1-15,-1-3 0 16,-3 0-1-16,0 1 1 0,-4 0-1 15,-4 3 1-15,0-2 1 16,-3 2 8-16,0 2-3 16,0 0-2-16,0-1 1 15,-8 0-1-15,1-2-3 0,0-2 1 16,0 1-2-16,-3-3-1 16,2 1 3-16,-1 0-2 15,-2 1 1-15,2-2 1 16,-2 4 1-16,2 3-4 15,-2 0 1-15,1-1 0 0,0 4 0 16,2 1 6-16,-1 0-2 16,2 2 0-16,-3 2-1 15,3 0 3-15,2 0-5 16,-2 2-2-16,1-1 2 16,-1 1-1-16,0-2-1 15,0 3-1-15,-4-3 1 0,2 1-1 16,-3 1 1-16,-1-2-1 15,-1 0-3-15,-1 0 3 16,-1 0 1-16,-2 0-1 16,-1-2-2-16,-3 0 2 0,-3-2 0 15,-1 2 0-15,-1-2 0 16,-3-1 0-16,2 0 1 16,-5-1 0-16,2-1 0 15,-3 1 0-15,0-1 0 16,-4 2 0-16,-2-1 0 0,-1 0 0 15,0 5 1-15,2-2-1 16,-3 4 0-16,5-2 0 16,-3 5-1-16,1-1 2 15,2 1-1-15,0 1 0 16,1 0 0-16,1 0 0 16,0 0 0-16,3-1 0 15,0-1 0-15,0-1 0 0,1 1 0 16,1 1 0-16,-3-1 0 15,-1 1 0-15,-1-1 1 16,1 3-1-16,0-2-1 0,-1 6 1 16,-1-3 0-16,0 0-1 15,2 0 1-15,-3 3-1 16,2 2 1-16,-1 2 2 16,-2 2-2-16,-3 2 0 15,-1 1 0-15,-4 4 0 16,1 4 0-16,0 4 0 0,0 2 0 15,0 3-1-15,0 1 1 16,4-3-1-16,5 0 2 16,2-2-2-16,6-4-4 15,4-2 5-15,4 5 1 16,2-3-1-16,5 2 0 16,1 2 0-16,2 0 0 0,0-1 0 15,5 1 0-15,1-2 0 16,1-2-1-16,3 4 0 15,0 3 1-15,0 1-1 16,3 3 1-16,4 2 0 16,1 1 0-16,-1 3 0 0,0-5 1 15,5-1-1-15,0 0 0 16,3-4 0-16,2 1 0 16,3-4 0-16,3 0 0 15,4 0 0-15,3 0 0 16,4 0-1-16,2-3 2 0,8 0-2 15,2-1 1-15,6-4-3 16,8-7-11-16,4-5-3 16,8-5-4-16,7-5-3 15,2-13-32-15,-1-7-72 16</inkml:trace>
  <inkml:trace contextRef="#ctx0" brushRef="#br0" timeOffset="37078.9713">16241 8496 224 0,'-9'0'16'0,"-1"0"0"15,0 0-5-15,2-4 9 0,-1 4-15 16,2 0 0-16,-3 0-2 16,2 0-1-16,1 0-1 15,-2 4-1-15,-2 1-1 16,2 2 0-16,-2 0-2 16,-2 5 0-16,1-2 0 0,-1 2 1 15,-3 4 2-15,1-2-1 16,-2 3 2-16,-1 0-1 15,-1 1 0-15,-3 2 1 16,2-1-2-16,-4 3 1 0,1 1 1 16,-2 0-1-1,-4 2 0-15,2 2 1 0,-5 0-1 16,1 3-1-16,-1-2 1 16,-2 3 0-16,0-3-1 15,4 1 1-15,-1 0 0 16,2-1 0-16,0 4-1 0,1 0 2 15,-1 0-1-15,0 2 1 16,0 0-1-16,2-2-1 16,0-2 1-16,3-1 0 15,2-4-1-15,5-3 2 16,0 0-2-16,4-3 1 0,2-4 0 16,6-3 0-1,0-1 0-15,3-1-3 0,2-3-5 16,0 0-23-16,0 0-14 15,0-1 4-15,0-5-24 16,0-1-31-16</inkml:trace>
  <inkml:trace contextRef="#ctx0" brushRef="#br0" timeOffset="38250.7733">14208 10879 76 0,'-17'3'15'16,"2"-1"8"-16,3 0-4 15,2-2-2-15,-2 0-5 16,5 0 3-16,0-4-2 16,-4-2 5-16,6 1-8 15,-2-2 3-15,1 4 2 0,3-1 3 16,-2 1 2-16,2-1-1 16,1 3-5-16,1-2-1 15,1 3-9-15,0 0-5 16,0 0-1-16,1-2 1 15,5 2-1-15,5 0 1 16,-2 0 1-16,5-1-1 0,-1 1 2 16,2-2-1-16,0 2 0 15,2 0 1-15,2 0-1 16,-1 0 2-16,1 0-2 16,7 0 1-16,-3 2-1 0,3-1 1 15,2 1 0-15,3-2 0 16,-2 3-1-16,1-2 1 15,-1 1-1-15,2 0 0 16,1 1 0-16,-2 2 1 16,1 1-2-16,3 1 1 0,-3 0 0 15,-1 0 0-15,1 0 1 16,-3-1 2-16,1-1-2 16,-4-1 0-16,2-3 0 15,3 1 0-15,-3 2 0 16,2-1-1-16,-2-1 1 15,0 1 0-15,2 1 0 0,-4 0-1 16,1-1 0-16,0-1 0 16,-1-2 2-16,2 0 0 15,-2 0 0-15,-1 0-1 16,2 0-1-16,-1-2 1 16,1-3 0-16,-1 2 0 0,0-5 0 15,2 3 0-15,-4 0 0 16,-1 1-1-16,1 1 1 15,-2 1-2-15,1 2 1 16,-4 0 0-16,3 0 0 16,-1 3-1-16,2 6 2 0,2-2-1 15,-2 1-1-15,4-1-17 16,-3-7-39-16,-5 0-55 16</inkml:trace>
  <inkml:trace contextRef="#ctx0" brushRef="#br0" timeOffset="39031.9952">14557 10962 191 0,'11'-5'1'0,"-2"-1"2"16,4 3-5-16,4-1 3 15,1 1 0-15,3 1 2 16,3 2 2-16,3 0-1 0,2 0-1 15,3 0 1-15,2 0 11 16,2 0-12-16,4 0-1 16,-1 4-2-16,0-3 2 15,3 3-2-15,-1-4 0 16,2 1-2-16,1 1 5 0,-5 2-2 16,2-1 2-16,-1 3-2 15,-2 1 0-15,1 0 2 16,-2 2 0-16,0-2 2 15,-1-3-1-15,-2-1 0 0,2-3 2 16,-1 0-1-16,1-3 7 16,-2-4-4-16,3-2-3 15,-3-2-1-15,2 4-2 16,-4 1-2-16,2 3 1 16,-4 3-9-16,-1 0-25 15,-3 0-33-15,-5 0-3 0</inkml:trace>
  <inkml:trace contextRef="#ctx0" brushRef="#br0" timeOffset="39719.4937">14873 10930 139 0,'0'0'6'15,"0"-1"-6"-15,2-3-10 0,1 0 1 16,3-3 6-16,-1 1 6 15,5 0-1-15,0 0-1 16,0 3-1-16,5 1-2 16,1 2 2-16,1 0 6 15,4 0 2-15,2 0 1 0,4 7-2 16,0-1 1-16,2-2-3 16,3 2 3-16,-1-1-1 15,1-1 1-15,0-2 14 16,4-2-13-16,1 0 1 0,0 0-3 15,-1 0-5-15,1-4 0 16,1-1 0-16,-3 0-3 16,-1-4-19-16,-5-6-71 15</inkml:trace>
  <inkml:trace contextRef="#ctx0" brushRef="#br0" timeOffset="41750.957">14493 11158 177 0,'-18'4'37'0,"-1"0"-11"15,2-1-8-15,2 1-2 16,-2 1-5-16,0 2-5 0,3 2-4 16,-1 2 0-16,-1 0-2 15,-2 3 0-15,1 2 0 16,-3 0-6-16,-1 3-4 15,2 1 1-15,-2 2 3 16,-1 1 3-16,-4-2 1 16,4 3 2-16,-4 0 1 0,-1 0-2 15,2-1 2-15,0 2-1 16,-4 2 0-16,1 1 1 16,-2 2-2-16,-4 2 1 15,5 5 1-15,-6-2-1 16,4 3 0-16,1-1-3 15,1 0 4-15,5-1-1 16,-2-6 0-16,6-1 1 0,3-6-1 16,-2-1 0-16,5-3 0 15,1 0-1-15,1-3 3 16,5-5-3-16,-2 0 1 16,2-4 0-16,1-2 0 0,1-1 0 15,-1-1 1-15,2-1-2 16,1 1 2-16,0-3-1 15,1 1 0-15,0-1 3 16,0 3 1-16,2-3 0 16,0 0-4-16,0 0-10 0,0 0-59 15,4 0 30-15,1 0 7 16,0 0-41-16</inkml:trace>
  <inkml:trace contextRef="#ctx0" brushRef="#br0" timeOffset="42704.095">12663 13142 155 0,'0'-3'-3'16,"-4"-1"14"-16,1 1-9 16,-1 3 14-16,4-2 4 15,-2 0-8-15,2 2-9 0,0 0-5 16,0-2-2-16,0 2 5 16,4-2-1-16,1 0 0 15,2-1 0-15,4-1 0 16,-2 1 0-16,5-1 0 15,4 1 0-15,-2-2 2 16,4-1-1-16,0 1-1 0,6 1 2 16,-4 1-1-16,3-2 1 15,4 0-1-15,2 4-1 16,1-3 0-16,6 1 0 16,0 1 1-16,5 0-1 15,-1 0 0-15,6-1 1 16,-4 3-1-16,1-2 0 0,-2 0 1 15,3 2-2-15,-4 0 2 16,1 0-1-16,2 0 1 16,-2 0 1-16,-1 4 0 15,-3-1-1-15,1 1 1 16,-5-4-2-16,-4 0 0 0,-2 0 1 16,-2 0 1-16,-2-2-1 15,-5-3-1-15,-3 0 1 16,2-1 0-16,-5 2-4 15,-6-1-29-15,-3 3-16 0,-5 2-43 16</inkml:trace>
  <inkml:trace contextRef="#ctx0" brushRef="#br0" timeOffset="43250.9307">12781 13118 49 0,'0'0'135'0,"-2"-3"-136"16,2 0 3-16,0-1 1 0,0 1-3 15,4-1 0-15,5-1 0 16,5 1 0-16,-1-1 0 15,5 1 0-15,4 1-1 16,2 0 2-16,3 3 1 16,6 0 0-16,1 0 1 15,2 0 0-15,5 6 2 0,2 5-2 16,4 2 0-16,3 2 2 16,-1 0 12-16,0 1-11 15,-1 0-3-15,0-2 0 0,6 0-1 16,-4-3-1-16,-1 2 0 15,1-5 0-15,-5 0 0 16,0-3-1-16,-3-3 1 16,-7-2-2-16,-2 0-29 15,-5 0 1-15,-7-7-29 16,-8-4-50-16</inkml:trace>
  <inkml:trace contextRef="#ctx0" brushRef="#br0" timeOffset="43829.027">12813 13228 132 0,'-1'1'31'0,"-1"-1"-25"15,2 0-4-15,0 0-14 16,2 0-14-16,5 0 18 16,4-1 16-16,3-5-4 15,4 3 1-15,1-1-1 0,5 4 0 16,5 0 0-16,3 0 5 15,6 0-3-15,5 4 3 16,2 3-6-16,5 2-1 16,4 0-1-16,0 1 0 15,-2 5-1-15,2-5 0 0,-1 1 3 16,1 0-2-16,-1-3 0 16,-1 1 1-16,-2-5-1 15,-1 3 0-15,-5-2 1 16,-2-3 0-16,-3 1-5 15,-3-3-8-15,-2 0-8 16,-5-3-13-16,-6-7-22 0</inkml:trace>
  <inkml:trace contextRef="#ctx0" brushRef="#br0" timeOffset="44110.2633">13292 13162 320 0,'0'2'34'15,"0"-2"-29"-15,0 1-5 0,3 5-83 16,16-1 64-16,12 1 10 16,4-3-34-16,13-1-4 15,-1-2-19-15</inkml:trace>
  <inkml:trace contextRef="#ctx0" brushRef="#br0" timeOffset="46172.861">14990 10896 28 0,'-16'4'236'16,"0"-2"-236"-16,1-2 0 0,1 0 7 15,4 0 0-15,3 0-1 16,4 0 5-16,-1 0-5 16,3 0 0-16,1 0-6 15,0 0-17-15,7 2-9 16,6-2 26-16,4 1 1 0,2-1 1 16,8 0 0-16,3 3-1 15,4-3 0-15,0 4 0 16,4-2-1-16,1 0 1 15,-1 0-1-15,0-1 0 16,-1 1 0-16,-1-2 0 16,-2 2 0-16,-2 0 0 0,-1 2 1 15,-4-3-1-15,-5 3 1 16,1-1-2-16,-7 1 1 16,2 1 2-16,-4 0-1 15,1 2-9-15,-3 1-13 0,-1-1-45 16,0 0-15-16</inkml:trace>
  <inkml:trace contextRef="#ctx0" brushRef="#br0" timeOffset="46907.1868">15829 12780 278 0,'6'2'9'15,"1"-1"-38"-15,5 1 26 0,0-2 5 16,3 2-2-16,2-2 0 16,0 0 0-16,2 0 0 15,3-2 2-15,0-1 0 16,3-2 6-16,6 3-3 15,-3 0-1-15,5 2-1 16,1 0-1-16,0 0 0 0,-4 7 0 16,2 2 0-16,-3 3 0 15,-2 1-1-15,-6 0 0 16,-1-1 1-16,-6-3-2 16,-2-4-9-16,-4 0-7 0,-4-1-34 15,-4-2-11-15,-2-1-51 16</inkml:trace>
  <inkml:trace contextRef="#ctx0" brushRef="#br0" timeOffset="47235.2846">15789 12905 310 0,'14'0'46'0,"1"0"-57"0,6 5 7 15,8 0 5-15,8 3 0 16,3-1-1-16,3-2 1 15,4 0 0-15,3-5-1 16,1 0 0-16,-1-1 0 16,0-8-14-16,-6 0-42 0,-10 0-103 15</inkml:trace>
  <inkml:trace contextRef="#ctx0" brushRef="#br0" timeOffset="51094.6002">16674 8178 145 0,'0'0'27'16,"0"0"16"-16,0 0-22 0,0 0-4 15,0 0-8-15,0 0-2 16,0 0-6-16,0 0-3 15,0 0-10-15,4 0 10 16,0 2 1-16,3 1 1 16,1-1-3-16,4-1 1 15,2 2-2-15,0-2 7 0,4 3-1 16,0-2-2-16,3 3 2 16,3-2 0-16,-2 3-1 15,1-1 1-15,0 1-2 16,-1-5 3-16,0 3-4 15,0-2 2-15,-2-2-1 0,-1 0 0 16,-2 0-2-16,0 0-33 16,-5 0-22-16,-1-4-28 15</inkml:trace>
  <inkml:trace contextRef="#ctx0" brushRef="#br0" timeOffset="51516.4453">16779 8296 179 0,'-2'0'10'0,"-2"0"22"16,4 0-17-16,0-6-14 0,0 3 8 16,7-2-6-16,2 0-8 15,1 0 6-15,5 2 0 16,-1-2-2-16,5 3-2 15,1 0 2-15,1 2 1 16,4 0-4-16,2 0 5 0,2 0-1 16,0 4 2-16,-1-1 0 15,-1 1-1-15,-1-3-3 16,-4 1-45-16,-2-2-1 16,-6 0-36-16</inkml:trace>
  <inkml:trace contextRef="#ctx0" brushRef="#br0" timeOffset="53563.6199">17750 9346 169 0,'0'0'53'0,"0"0"-30"0,0 0-22 16,0 0-9-16,0 0 18 16,0 0-7-16,3 0-1 15,3 0-2-15,-1 0 0 16,1 0 0-16,4 0-2 16,3 0 4-16,1 0-2 0,1 0 3 15,1 0 0-15,4 0 2 16,-1 0-1-16,4 4-2 15,1 2 0-15,-2-2 0 16,0-3-1-16,2-1 1 16,-2 0 0-16,1 0 3 15,-3 0 3-15,0-1-3 16,-2-3-3-16,-4-1-1 0,-2 4 0 16,1 1 0-16,-6 0-1 15,-2 0-2-15,-1 0-11 16,-4 0-18-16,0 0-12 15,0 0-28-15,-9 0-44 0</inkml:trace>
  <inkml:trace contextRef="#ctx0" brushRef="#br0" timeOffset="54188.5528">17802 9368 156 0,'3'0'66'15,"1"0"-69"-15,1-2 10 16,3-3-5-16,-1 0-2 15,5-1 1-15,0 2 1 0,5 2-1 16,0 1 3-16,2 1 0 16,4 0 5-16,3 0 4 15,-1 0-2-15,2 0-3 16,-3 0-4-16,0 0-2 0,1 0 1 16,-6 0-1-16,-4 0-1 15,-3 0-1-15,0 0-10 16,-5 0-17-16,-4 1-6 15,-1 1-28-15,-2-2-2 16</inkml:trace>
  <inkml:trace contextRef="#ctx0" brushRef="#br0" timeOffset="54657.3079">17800 9384 299 0,'-3'0'15'16,"-3"0"-11"-16,5 0 9 16,1 0-2-16,0 0-7 15,0 0-14-15,1 0 9 16,8 0 2-16,2 0-1 0,5 0 0 15,0 0-1-15,4 0 1 16,4 2 0-16,-1 1 0 16,-2 1 1-16,4-3-1 15,-1 1 2-15,-2-2-2 0,-3 0 0 16,3 0 1-16,0-2-2 16,-5-3-26-16,0 0-56 15,-7-4-42-15</inkml:trace>
  <inkml:trace contextRef="#ctx0" brushRef="#br0" timeOffset="56407.1413">17121 11044 264 0,'-7'-3'14'0,"-2"3"-21"16,2-2 7-16,2 2 2 15,3-2-1-15,2 1-1 16,0-1-14-16,0-4 13 16,0 1-5-16,5 0-1 15,0-2 1-15,5-5 0 0,-1 4 1 16,1-5-2-16,2 3 7 16,0-3 1-16,2 1 0 15,0 1 2-15,2-2 1 16,3 2-3-16,1 1 7 15,-1-1-1-15,3 3 1 0,-1 4-3 16,5-2 0-16,-5 5-1 16,6 1-2-16,0 0 2 15,0 0-1-15,0 0 2 16,2 0-2-16,-1 0-1 16,5 0-1-16,1 0-1 0,0 0 1 15,0 3 0-15,3 2-1 16,-3 5 2-16,2 0 3 15,-1 2-1-15,-1 3 0 16,-2-1 2-16,2-2 0 16,-1 1 0-16,1-4-3 15,-2 0 3-15,0 0 0 0,-3-2-2 16,1 2-2-16,-1-2 0 16,0 0-1-16,-2 0-1 15,2 1 3-15,0-1 4 16,0-2-1-16,3 2-1 15,-2-2-2-15,1 1-1 0,1-2 0 16,-1-1 1-16,-4-1-2 16,-1 1 0-16,-3-3-1 15,-4 2 0-15,-4 0-9 16,0-2-6-16,-6 0-10 16,0 0-8-16,-1-2-10 0,-7-3-36 15,-1-2-23-15</inkml:trace>
  <inkml:trace contextRef="#ctx0" brushRef="#br0" timeOffset="57203.9501">17641 10879 216 0,'12'-4'6'16,"-1"-3"-1"-16,1 3-1 0,4-2-3 16,2 3 2-16,4 0-2 15,-1 0 8-15,6-2 4 16,0 2 3-16,4-1-2 15,3 3-9-15,4 1 1 16,5 0-3-16,-2 0-2 16,2 5 1-16,0 8-1 0,0 1-1 15,1-2-5-15,-7 4 2 16,2-4 2-16,-5 1 1 16,1-5 0-16,-2-3 1 15,-1-3 5-15,2 1 3 16,-4-3 4-16,-1 0-3 0,-2 2-5 15,-4 0-2-15,0-1-1 16,-4 1 2-16,-2-2 1 16,0 2-1-16,-5-1 0 15,-1 1-1-15,-2-2 0 0,-2 4-2 16,0-2 1-16,-2-1-1 16,1 3-9-16,-2-2-12 15,-1 2-5-15,-1 1 2 16,0-2 1-16,0 5 2 15,-1-1-6-15,-1 0-31 16,0 2-14-16</inkml:trace>
  <inkml:trace contextRef="#ctx0" brushRef="#br0" timeOffset="58547.6289">17444 13179 315 0,'2'-3'6'16,"-2"-1"-23"-16,6 1 8 15,-1-6 11-15,2 2-2 16,0 0 10-16,5-2 2 16,0 0-1-16,3 0-1 0,0-2 4 15,5 4-4-15,3-2 0 16,1 4 1-16,6 1-6 16,1 4-2-16,3 0 0 15,0 2-1-15,1 9 7 0,2 1-4 16,-1 2-1-16,-2 3-1 15,2-1 0-15,-2-2 0 16,-2 0-1-16,0-1 1 16,-3-1-2-16,-2-2-1 15,-3 0 1-15,-4-5-1 16,-5 1-3-16,-4-5-13 16,-1 1-12-16,-7-2-14 0,-3 0-6 15,0 0-40-15,-10 0 63 16,-9 0-61-16</inkml:trace>
  <inkml:trace contextRef="#ctx0" brushRef="#br0" timeOffset="58860.1295">17712 13253 348 0,'5'0'20'0,"-1"0"-44"16,7 0-18-16,-2 0 35 0,6 0 9 16,4 1-2-16,3 1 7 15,3 0 5-15,2-2 0 16,4 2-5-16,3-2-2 15,0 2-2-15,-2-2-2 0,-3 0 0 16,1 0 0-16,-7 0-16 16,-1 0-12-16,-4 0-23 15,-4-4-32-15,-7-3-60 16</inkml:trace>
  <inkml:trace contextRef="#ctx0" brushRef="#br0" timeOffset="60625.7025">19174 10770 284 0,'-15'6'96'0,"-2"2"-104"0,-1 2-1 16,-1 0-3-16,5-2 14 15,-1 4 1-15,3-6 2 16,0 1-2-16,2-1-2 16,2 1-1-16,3 0-1 15,-2-3 0-15,0 1-1 0,4-2 2 16,1-1 2-16,0 0-2 16,1-2 0-16,1 0 3 15,0 0 6-15,0 0 3 16,0 0-2-16,0 0 0 15,0 0-5-15,0 0-5 0,0 0-6 16,0 0 8-16,1 0-1 16,5-2-1-16,3 0 1 15,2-3-1-15,4 2 0 16,0-1 0-16,5-1 2 16,3-1 0-16,2 1 0 15,1 1-2-15,-3-1 2 0,3 2-2 16,-7-1 0-16,2 0 0 15,-5-1-5-15,2 1 1 16,-1-1-4-16,-3 2-4 16,-2-1-9-16,1 1-14 15,0-1-11-15,-6-2-31 16,-1 3 4-16,-3-2-50 0</inkml:trace>
  <inkml:trace contextRef="#ctx0" brushRef="#br0" timeOffset="61859.9532">19197 10821 181 0,'0'3'78'16,"-2"-3"-67"-16,0 0-11 0,2 0-1 15,0 0 2-15,0 0-1 16,0 0 1-16,0 0-1 16,0 0 0-16,0 0-1 15,2 0 2-15,0 0-1 16,0 0 0-16,-2 0 0 0,0 0 1 15,0 0 1 1,0 0 11-16,0 0 12 0,0 0-3 16,0 0-6-16,0 1-6 15,0 0-1-15,0-1-6 16,0 0-2-16,0 0 0 16,0 0-2-16,0 0 1 0,0 0 0 15,0 0-1-15,0 3 1 16,0-3 1-16,0 0 0 15,0 0-2-15,0 0 1 16,0 0 1-16,0 0-2 0,0 0 1 16,0 0 0-16,0 0 0 15,0 1 0-15,0-1 0 16,0 0-3-16,0 0 3 16,0 0 0-16,0 0 0 15,0 0 1-15,0 2-2 16,0-2 1-16,0 0 0 0,0 2 0 15,1-2-1-15,-1 0 1 16,0 2-1-16,0-1-1 16,3-1 1-16,-3 2-1 15,2 0 2-15,-2 0 1 16,0-1-1-16,2 1-1 16,-2 1 1-16,0-2 0 0,1 4 1 15,3-2-1-15,-1 0 0 16,1 2-1-16,-1-2 1 15,1 3-12-15,-1-2-1 16,2-1 1-16,-4 1 3 0,1-3 5 16,2 3 3-16,-1-1 1 15,0 3 0-15,1-1 1 16,-1 1 0-16,3 1 0 16,-3 0-1-16,3-2 0 15,0 1 0-15,-3-1 0 16,0 0-3-16,1-2 0 0,-1 2 1 15,-1-4 4-15,0 2-4 16,1-3 2-16,-2 4 2 16,1-2 2-16,2 0 0 15,-1 0 0-15,1 1 1 16,1-1-1-16,0 1-1 0,-2 1-1 16,5-2-1-16,-2 2-1 15,-1-1 2-15,0-1 1 16,4 1-2-16,-1 4 1 15,0 3-1-15,1 2 2 16,4 4 5-16,1 6-3 0,3 0 0 16,0 9 0-16,3-1-1 15,0 1-2-15,1 2 1 16,-1 2-3-16,2 0 1 16,-3-3-1-16,1 4 0 15,4-2 0-15,-1 3-3 16,4 3-2-16,3 2 2 15,2 1 2-15,4 4 1 0,3-4-65 16,-7-3 74-16,-3-4 4 16,-8-8-7-16,-7-4-5 15,-5-8 0-15,-4 0-1 16,-3-4 4-16,-2-1-2 0,0 2 14 16,-3-5 0-16,-3-1-3 15,-1 3-4-15,-1-3-1 16,-4-1-6-16,4 0-1 15,-3 1-2-15,2-3-6 0,2 1-5 16,0-2-5-16,3-1-8 16,2-1-14-16,1-1-47 15,-4 0-17-15</inkml:trace>
  <inkml:trace contextRef="#ctx0" brushRef="#br0" timeOffset="62781.8026">19594 12951 138 0,'-4'13'46'0,"4"-2"-46"16,0-3-9-16,0-1 4 15,0-1 9-15,0-4 13 16,6 1 1-16,3-3 9 0,5 2-17 15,4-2 1-15,5 4 5 16,6-1 8-16,3 4-4 16,7 1-4-16,2-1-7 15,3 1 6-15,3-1-6 16,-2-1 3-16,2-2-2 16,-1-1-2-16,-2-1 3 0,-2-2 0 15,0 0-2-15,-2 0 4 16,-5 0-1-16,-1 0-2 15,0-2-3-15,-3 0-3 16,-1 2-1-16,-4 0 0 16,-3 0-3-16,1 0 0 15,-5 0 1-15,-2 0-1 0,0 0-4 16,-6 0-10-16,0 0-5 16,-6 0-13-16,-3 0-11 15,-2 4-40-15,-9 3-49 0</inkml:trace>
  <inkml:trace contextRef="#ctx0" brushRef="#br0" timeOffset="63188.0078">19931 13130 298 0,'12'-4'43'16,"-2"4"-42"-16,2 0-16 15,9 0-2-15,4 0 17 0,0 0 4 16,4 2 18-16,2 2-14 16,1-1-6-16,-2 1-1 15,3-1 0-15,-7 1 0 16,-1 0-1-16,-3 1-11 15,-7 2-34-15,-1-1-44 0,-6-2-9 16</inkml:trace>
  <inkml:trace contextRef="#ctx0" brushRef="#br0" timeOffset="68625.3375">12567 13042 365 0,'-7'-5'55'0,"-4"-7"-34"16,4-1-7-16,0 6 3 15,5 0-7-15,-1 5-7 16,3 0-2-16,0 0-3 16,0 2-4-16,0 0-8 0,0 0-17 15,7 0 17-15,2 2 7 16,2 4 0-16,1-1 1 16,3-2 8-16,2 3-1 15,4-3-1-15,2-1 1 16,3 0-2-16,5-2 1 15,7 0 0-15,0 1 2 0,6-1-2 16,3-3 1-16,1-1-1 16,6 3 1-16,0-1 1 15,4 2-2-15,0 0 0 16,4 0 0-16,0 0 0 0,4 3 0 16,4 1 0-16,6-1 0 15,0 0-1-15,5-1 2 16,3 1-1-16,1-1 0 15,3 1 0-15,2-1 0 16,-2 1 0-16,5 1 0 16,1-2 0-16,1-1 0 0,0 2 1 15,2-2-1-15,1 1 2 16,0 0-1-16,2 1 2 16,-1-1 0-16,-2 0 0 15,6 1 0-15,0-1-2 16,-1 0 0-16,1 0 0 0,3 1-1 15,-2 0 2-15,6 0-2 16,-3 0 0-16,5-1 0 16,-1 2 0-16,2-1 0 15,0 1 0-15,1 0 0 16,-5 1 0-16,1-2 0 0,-3 1 1 16,1 2-1-16,1-3 3 15,-1 2 1-15,3-1-2 16,3 1 4-16,1 0-6 15,-2 1 2-15,0 1-2 16,-2-3 1-16,-2 3-2 0,1 0 1 16,-4-2 1-16,2 2-1 15,-1 2 0-15,0 0 0 16,-5 0 1-16,3 2-2 16,-5-3 2-16,-1 2-2 15,-3-3 2-15,-1 0-1 16,-3 0 0-16,0-3 0 0,-4 0 1 15,2-1-2-15,-6-2 2 16,4 1-1-16,-4-2 0 16,-3 0 0-16,-2 0 0 15,-7 0 0-15,-4 0 0 16,-8 0 0-16,-1-2 0 0,-5 1 0 16,-3-1 1-16,2 1-1 15,-1 1 0-15,-2-3-1 16,0 3 2-16,-3-1-1 15,0-1-1-15,-3-2 1 16,0 0 0-16,-5 0 1 0,-1-4-2 16,-2 1 1-16,-3 0-2 15,-3-3 1-15,-2-2 0 16,-3 0-1-16,-1-4 1 16,-1 2 1-16,-3-4 0 15,1 0 0-15,-2-2 0 0,-2-1 0 16,-4 3-1-16,1-4 2 15,-5 3-2-15,1-2 1 16,-5 1 1-16,2-2-1 16,-2-1 0-16,1 0 1 15,-2-3-1-15,1-2-2 16,0 2-2-16,-3-1-3 0,0 2 2 16,1 2 2-16,-3 0 1 15,0 1 1-15,0 3-1 16,-2-1-1-16,-3 2 2 15,-2 2 1-15,-3 0 1 0,4-2-1 16,-3 4 0-16,2-7 1 16,2 1-1-16,-5-2 0 15,3 1-1-15,-2 0-1 16,-2-1 1-16,2 1 1 16,1 5-1-16,-4-2 4 0,-2 2-1 15,2 3 1-15,-3 1-2 16,0-1-2-16,0 3 1 15,-1-1 0-15,-2 0-3 16,-2 3 3-16,-1-3 0 16,-3 4 0-16,-1-3-2 15,-4 2 4-15,2 2-3 0,-5-1 2 16,1 2-1-16,-1-1-1 16,-2 1 1-16,-2 3-1 15,-1-3 2-15,1 2-1 16,-4-1 0-16,-1 1 0 0,0-3-1 15,-6 2 1-15,4 1 1 16,-1-2-1-16,0 1 0 16,-2-2 0-16,2 1-1 15,-5 0 3-15,1 0-2 16,-3-4-1-16,-1 3 4 16,-1-1-2-16,-1-2-2 0,-4 0 3 15,4 2-3-15,-5-2 2 16,2 1-1-16,-1-2 1 15,3 2 0-15,-6-2 1 16,-1-1 0-16,0 2 1 16,-5-3-1-16,-5 4 3 15,0-3-1-15,-3 4-4 0,-6 0 4 16,0 2-1-16,1-2-2 16,-5 1 0-16,2 4-2 15,0-3 1-15,-5 4 2 16,-2-3-3-16,0 2 0 0,-2-2-1 15,4 4 1-15,-5-1 0 16,1-2 0-16,2 3 7 16,0 0-7-16,-1 0-1 15,-4 0 1-15,3 0 8 16,-1 0-8-16,-4 4 2 0,2 3-1 16,-4-3 0-16,1 1 0 15,2-2-1-15,-1 2 2 16,2-1-1-16,0-3 0 15,3 2-1-15,0 1-1 16,1-3-3-16,1 2 13 16,-2 0-7-16,2 0 1 15,2 1-2-15,1 0-2 0,-1-1 2 16,-2 1 0-16,4-1 0 16,1 1 0-16,-3 1 0 15,3 0-1-15,2-2-3 16,0-2 11-16,3 1-10 0,0-2 4 15,2 0-8-15,0 0 16 16,3 0-12-16,-3 0 4 16,2 0-1-16,0 0 2 15,1 0-2-15,4 0 0 16,-1 0 0-16,1 0 1 0,0 0-1 16,0-2 0-16,3-1 0 15,-4-3 0-15,1 1-1 16,2-1 1-16,-5 1 1 15,4 2-1-15,0-1 0 16,0 4 0-16,6-2 1 16,-5 2 0-16,2 0-2 0,-4 0 1 15,1 2 0-15,-2 8 1 16,-3-1-2-16,1 4 2 16,0 3-2-16,-1 2 1 15,1 0 0-15,2 1 0 0,-1 3 0 16,2-1 0-16,0-1-1 15,-1 1 2-15,2 0-2 16,0-3 2-16,5 2-1 16,3-2 0-16,-1 1-1 15,3 3 1-15,5-2 1 16,2 3-2-16,7 0 1 0,3 0-1 16,7 2-5-16,5 2 7 15,5 0-3-15,6 1 1 16,1 1-1-16,9-1 0 15,3 4 1-15,7 1-2 16,0-3-2-16,7 4 3 16,11-2 0-16,3 0 1 0,5 2-2 15,6-2 2-15,4 0 0 16,6-2 0-16,2-1 2 16,10-4-1-16,4 2-2 0,8-4 2 15,4-2 0-15,7 3 0 16,4-3 0-16,3 2 0 15,6 1 2-15,-2 0-2 16,4-1-1-16,5 4 1 16,1 0-15-16,11 0 5 15,3 1-9-15,10-4-14 0,2 5-16 16,2-4-16-16,-1-1-94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2:3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11997 6418 190 0,'2'0'102'0,"-1"0"-85"15,5-2-16-15,-3-4-1 16,2 3 1-16,-1 2 3 16,-1-3-2-16,-3 2-2 0,2 2 2 15,-2 0 0-15,0 0 1 16,2 0-3-16,4 0-1 15,1 0 2-15,5 0-4 16,3 2 3-16,6-1-1 16,4-1-3-16,7 0 4 0,4 0-3 15,6 0 5-15,6 0 3 16,4-1 1-16,4-3-4 16,4 2 0-16,4-2 0 15,2 3-1-15,4-1-1 16,6 2 1-16,3-4-1 15,4 3 1-15,1-1-1 16,3-2 0-16,-4-1 0 0,4 2 1 16,-8-3-1-16,0-1 5 15,-5 2 1-15,-6-1 2 16,-5 3 0-16,-8-1 2 16,-8-1-2-16,-7 3 1 0,-12 0-3 15,-8 2-3-15,-5 0-1 16,-8 0-2-16,-6 0-2 15,-1 0-37-15,-5 0-8 16,-10 0 12-16,-7 0-73 16</inkml:trace>
  <inkml:trace contextRef="#ctx0" brushRef="#br0" timeOffset="515.5938">12011 6457 285 0,'-14'0'20'0,"3"-5"5"16,5 1-8-16,6 0-4 16,0 1-9-16,7 1-9 15,12-2 1-15,8 3 5 0,10-3 2 16,8 2-3-16,10-1 0 15,10-1-1-15,8 0 1 16,5-1 1-16,8-4-1 16,6 2 2-16,3-1-2 15,7-3 3-15,1 2 4 16,4 0 0-16,0-2 5 0,-2 2 4 16,-1 2-1-16,-1 0-2 15,-1 3-1-15,-5 3-5 16,-4 1-3-16,-5 0-3 15,-8 0 0-15,-7 1-1 16,-10 10 0-16,-11 2-17 0,-7 1-38 16,-15-5-55-16</inkml:trace>
  <inkml:trace contextRef="#ctx0" brushRef="#br0" timeOffset="6656.0008">14724 6321 202 0,'0'0'66'0,"0"0"-19"16,0 0-32-16,3 0-15 16,7 0 11-16,1-1-3 15,4 1-3-15,5 0-3 16,6 0-1-16,8-2-1 0,5 0 1 16,8-2-1-16,11-2 0 15,6 2 1-15,4-3-2 16,4 0 1-16,2-3-5 15,-6 3 1-15,-2 2 3 16,-5-2 1-16,-5 1 1 16,-3-2-1-16,-7 4 1 15,-5 1-1-15,-3-1 1 0,-4 2 1 16,-7 0-1-16,-8 2-1 16,-4 0-1-16,-8 0-20 15,-7 0-19-15,0 0-18 16,-18 2 52-16,-5 4-1 15,-9-1-24-15,-6 4-20 0,-5-1 9 16,-1 2 33-16,-2-2 21 16,-1 2 13-16,2 0 1 15,-5-1-12-15,-2 4 1 16,0-3-13-16,-4 3 0 0,0 0 2 16,5-3 1-16,2-1 5 15,6 1 15-15,5-3-2 16,10 1-10-16,6-5-8 15,9 4-4-15,6-1-1 16,7-4-5-16,0 3-38 16,20-5 0-16,11 0 26 0,6 0-27 15,12-6-74-15</inkml:trace>
  <inkml:trace contextRef="#ctx0" brushRef="#br0" timeOffset="6968.4802">16258 6398 317 0,'7'0'61'0,"3"5"-19"15,5-5-29-15,5 0-10 0,11-1-2 16,8-3 1-16,13 1-3 16,9-3 2-16,7 1-3 15,2-2-29-15,5-2-7 16,-1-2-2-16,0 0-1 16,-2-3 12-16,0 2 2 15,-6 1 4-15,-2 0 10 0,-3 1-12 16,-6-3-74-16</inkml:trace>
  <inkml:trace contextRef="#ctx0" brushRef="#br0" timeOffset="16171.2465">11514 7414 35 0,'0'-5'123'0,"-4"-2"-87"16,2 2 1-16,2-1-7 16,-1 3-2-16,1 1-20 15,0-2-6-15,0 3 0 16,-2-1-1-16,2 2-1 16,0-2 0-16,0 0 3 0,0 2 1 15,0-1 3-15,0 1 3 16,0 0-9-16,2 0-2 15,6 0 1-15,8 0 2 16,1 0 1-16,4 0-3 16,4 0 1-16,5 0 3 15,5 0 1-15,3 3-4 0,1-1 0 16,4 1-1-16,4 1 0 16,2 0-1-16,2-1 1 15,5-1-2-15,3 2-2 16,4-2 6-16,5-1-4 15,5 1 0-15,0 0 3 0,2-1 3 16,1 1-8-16,1-2 3 16,-5 0 5-16,-2 0-3 15,-2 0 4-15,-5 0 7 16,-4 0 4-16,-5 0 1 16,0-3 0-16,-6-1-2 0,-2 1-4 15,-5-3-2-15,-6 3-4 16,-2-1-3-16,-8 2-1 15,-7 0-1-15,-6 2 0 16,-5 0 0-16,-3 0-7 16,-4 0-25-16,0 2-15 15,-4 7 16-15,-8 0-12 0,-3 2-44 16,-4-4-37-16</inkml:trace>
  <inkml:trace contextRef="#ctx0" brushRef="#br0" timeOffset="16452.4543">11953 7588 285 0,'31'-9'-3'0,"16"-2"32"16,12 6-24-16,13 5 0 15,3 0-20-15,1 0-141 16</inkml:trace>
  <inkml:trace contextRef="#ctx0" brushRef="#br0" timeOffset="20639.6534">6915 9000 487 0,'-22'-25'16'16,"0"-1"-11"-16,2 4 6 16,6 8-11-16,4 5 1 15,0 5-3-15,3 4-6 16,-3 0-23-16,-1 7 1 15,-5 11 8-15,1 9 2 16,-4 9 21-16,1 14-1 0,-3 9 1 16,1 12 0-16,-1 11 0 15,4 11-1-15,0 3 0 16,2 4-1-16,0 3-2 16,3 0-2-16,0 1 2 15,4 2 2-15,-3 0 0 0,0 0 2 16,0 1 0-16,-3 4-2 15,1 1 2-15,-1 4-1 16,-1 0 2-16,3 9-1 16,-1 1-2-16,-1 2 1 0,-1-1 0 15,-2-2-2-15,-5-5 2 16,-5-4-3-16,-5-11 1 16,-4-10 0-16,-3-9 3 15,-5-14-1-15,0-10 3 16,1-10-1-16,1-6 5 15,8-10-1-15,2-7-4 0,5-4 3 16,6-9-5-16,4-6 0 16,1-2-3-16,5-6-4 15,4-2 2-15,4 0 0 16,3-8-14-16,0-2 9 16,3-3 5-16,8 1 10 15,2 1 2-15,1 2-5 0,2 2-2 16,0 3 1-16,2 3-2 15,0 1 0-15,2 0 2 16,-2 3-3-16,3 8 2 16,-1 1 1-16,0 9-1 0,-1 3 0 15,0 6 0-15,-7 8-1 16,-2 6 1-16,-2 10 0 16,-4 5 0-16,-2 5 2 15,-1 5 5-15,-1 3-7 16,0 3 1-16,2 1-1 0,3 5-2 15,-1 1 4-15,4 3-4 16,-3 5 2-16,2-3 1 16,-2 4-2-16,0 3 4 15,-3 3 0-15,0 4-1 16,-1 4-3-16,-1 6 1 16,0 1 5-16,0 6-4 0,0-2-1 15,-3 4 1-15,1-6 2 16,2-3-1-16,0-1-2 15,0-7 9-15,0-3-6 16,8-1 2-16,-1-4-5 0,5-3 2 16,1-2-3-16,1 0 2 15,3-2-1-15,0-8-1 16,3-4 2-16,1-4-1 16,1-5-1-16,2-2 2 15,-1-2-3-15,-2-9-6 16,-1 2-11-16,-1-7-2 15,-4-4 0-15,0-3 12 0,-1-4 5 16,-3-1-3-16,-4-2-39 16,-7-5-80-16</inkml:trace>
  <inkml:trace contextRef="#ctx0" brushRef="#br0" timeOffset="22967.6584">8088 9421 158 0,'8'-2'24'16,"5"-3"-54"-16,0-2-10 16,2 1 22-16,2 1-3 15,0 2-11-15,0-2 24 0,-1 1 9 16,-2 0-1-16,-1 0-6 15</inkml:trace>
  <inkml:trace contextRef="#ctx0" brushRef="#br0" timeOffset="48685.2709">6796 12711 261 0,'0'0'50'16,"0"0"-30"-16,0 0 5 15,0 0-11-15,0 0-3 16,0 0 0-16,-3 0-4 0,0 0 1 16,0 0 1-16,-1 0-1 15,-1 0-2-15,-2 0 1 16,-2 3-5-16,-2 10-1 15,-1 4-1-15,0 3 0 0,0 7-2 16,-2 5 3-16,3 2 0 16,1 2-3-16,-1 3 4 15,1 2-2-15,2 3 0 16,-1-1 0-16,3 2 0 16,-1 3-1-16,0-1 1 15,2-1-1-15,-2-2 0 0,-3 0 0 16,1-1-2-16,-1-2 2 15,0-3 0-15,0-3-3 16,-1-2 3-16,4-5 0 16,0-3 0-16,3-4 0 15,2-4 1-15,-1-3-1 16,3-3 0-16,0-4 1 0,0-2-1 16,0-1 1-16,0-2-1 15,0-2 0-15,0 0 2 16,0 0-1-16,0 0-3 15,0 0 7-15,0 0 5 0,2 0-7 16,1 0-2-16,1 0 2 16,3 0 1-16,0 1-2 15,2 6 0-15,0 4 0 16,2 3-2-16,-2 6 2 16,0 3-1-16,-1 6 1 0,0 1-2 15,-3 9 3-15,-1 4-2 16,-4 5 0-16,0 6-1 15,0 1 2-15,-2 2-2 16,-3 2 2-16,0 0-1 16,-3-3 0-16,4 0 1 15,1 1-1-15,-1 0 1 16,3 1-2-16,-1-3 1 0,0 6 1 16,2 1-1-16,-2 6 0 15,1 3 0-15,-1 7 0 16,2 2 0-16,0 8 1 15,0 1-1-15,0 4 0 0,0 0 0 16,5 0 0-16,-1-6 0 16,1-7 0-16,0-3-3 15,0-4-9-15,-2-3-8 16,-3-1-18-16,0 3-57 16,0-6-32-16</inkml:trace>
  <inkml:trace contextRef="#ctx0" brushRef="#br0" timeOffset="55247.4443">12025 6398 158 0,'-4'0'5'15,"-1"-2"-3"-15,0-5-4 16,1 2 2-16,3 1 2 15,-1 1 14-15,2-1 16 0,0 1-1 16,0 1 3-16,0 0-22 16,0-2-4-16,0 1-4 15,3-3 1-15,4 1 15 16,0 0-4-16,5-3-10 16,3 0-1-16,7 1-1 0,2-1-3 15,8 2 0-15,4 0 2 16,3 1-5-16,5 1 4 15,-2 2-1-15,-1 1-1 16,3 1 0-16,-5 0-3 16,0 0 0-16,2 0 1 15,1 0 2-15,-1 0-2 0,7 0 2 16,4 0-1-16,3 0-1 16,2 0 2-16,4-6 2 15,-1 2-2-15,-1 3-2 16,0-1 2-16,-4 2 2 0,-6 0-2 15,0 0-2-15,-3 0 2 16,-4 0 0-16,-1 3 2 16,2 1-2-16,1 2-2 15,2-3 4-15,-1 1-2 16,1-3 0-16,2 1 1 16,-6 0-1-16,-2 0 0 0,-5-2 0 15,-7 1 1-15,-3 2-2 16,-4-2 1-16,-2 1 1 15,-4-1-1-15,0 1 1 16,-2-2-2-16,1 2 2 16,-1-2 0-16,-3 2 1 0,1-2-1 15,0 2 0-15,-1 0 1 16,2-2-1-16,-5 0 0 16,0 0-1-16,-2 0 1 15,1 0 1-15,-1 0 0 16,-1-2 1-16,1-6 9 0,2 1-1 15,1-1-5-15,2-5-2 16,2-1-3-16,2-1 0 16,-1 0-1-16,2-3 1 15,-2-2-1-15,0 0 1 16,-1 1 0-16,-2-4 0 16,2 1 5-16,-4-1 1 0,3 0-2 15,-2-1-1-15,5 3 0 16,-3 0-1-16,0 0-2 15,0-1-1-15,-3 4 1 16,4-2-2-16,-4 4 2 16,-2 0-1-16,-1 2 1 0,-2 0 0 15,-3-4 0-15,0 4-1 16,0-2-1-16,0-4 5 16,0 6 2-16,0-2-1 15,0 0-3-15,-1 1 0 16,-1 1-2-16,0 1 1 0,-1-1 0 15,1 5-1-15,-3-2 0 16,0-1-7-16,-2 3 3 16,2 0 5-16,0 1 0 15,0-4 0-15,-2 4 0 16,2 1-1-16,-3-2-1 16,1-2-7-16,-2 4 4 0,-4-2-1 15,1 0 3-15,-1 0-1 16,-1 2 0-16,0-2 1 15,-6 2 1-15,3 1-3 16,-2-1 4-16,-3 2 0 16,-2-2-1-16,2 1 1 0,-2 3-1 15,-5-2 1-15,2 1-1 16,0 1 1-16,-2-1 0 16,-1 1 0-16,-1-1 0 15,-1 0 0-15,-4 1-1 0,1-1 2 16,-3 2-2-16,0 1 1 15,-2-1 1-15,1-2-1 16,2 3 0-16,-5-3 0 16,3 0 1-16,-1-1-1 15,0 0 0-15,1-2-1 16,0-1 1-16,-1-1 0 0,-2 1 0 16,2 0 1-16,0-1-1 15,-5-1 0-15,0-1 1 16,0 2-1-16,1-1 0 15,-2-1 1-15,3-1-2 16,1 0 2-16,-4 3 0 0,7-3-1 16,-3 1 2-16,1 2-2 15,0 0 0-15,-4 1 0 16,0 1 0-16,0-1 0 16,2 5 0-16,2-1 0 0,3 2 0 15,4-1 0-15,0 3 0 16,5-2 0-16,2 2 0 15,1 0 0-15,0 0 0 16,3 0 0-16,1 2 0 16,1 1 0-16,5 0 0 0,0 3 0 15,1 2 0 1,3-2 0-16,-1 2-2 0,4-3 2 16,0 4 2-16,0-1-4 15,2 2 2-15,-2-3-1 16,0 4 2-16,0 0-1 15,0 0 0-15,2 3-1 16,-3-2 2-16,2-2-1 0,1 4-1 16,0 1 1-16,3-1-1 15,-4 1 1-15,5 1 0 16,-2 2-1-16,1 1 1 16,-1 2 0-16,0 3 0 0,0 1 0 15,2 1 0-15,1 3-1 16,0 2 0-16,2 4 0 15,0 0 1-15,0 3 0 16,0 0 0-16,0 1 1 16,0 0-1-16,0 1 0 15,0 0 0-15,0 2 1 0,0 0-1 16,0 3 0-16,0 2 0 16,0-1 0-16,4 0 0 15,7 0-1-15,5 1 1 16,4-2 0-16,7 1-1 15,5-2-13-15,2-1-47 0,-1-7-87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3:38.08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3008 8058 163 0,'3'7'7'15,"4"-3"15"-15,2 3 2 0,4 0 8 16,3-1-6-16,4-3-3 16,0 3-7-16,2-1 3 15,5-1 2-15,0 1-2 16,6-2-2-16,1 1-9 15,5-2 0-15,5-1-4 0,0 2-1 16,3-3 1-16,-4 0 1 16,2 1-2-16,-7-1-1 15,-6 2 1-15,-5 0-3 16,-5 3 0-16,-5-1 1 16,-6 1-1-16,0 1-1 15,-4 1 1-15,-5 1-3 0,-2-2-43 16,0-6-34-16,-9 0-106 15</inkml:trace>
  <inkml:trace contextRef="#ctx0" brushRef="#br0" timeOffset="640.5702">3561 7989 264 0,'8'0'84'16,"1"-7"-68"-16,-2 0-4 16,3 2-4-16,-3 3-4 0,-2 2-3 15,-2 0-1-15,-1 0 0 16,-2 0-2-16,2 0 2 16,-2 0-1-16,0 3 0 15,0 1 3-15,0-2-2 16,0-1 1-16,0 1 4 0,0 0 8 15,0-1-3-15,-2 1-2 16,2 2-5-16,-2 0 0 16,2 1-3-16,0 1 1 15,0 5 0-15,0 2-1 16,4-2 0-16,4 3 0 16,0 2 2-16,1 0 0 0,0 0-1 15,2 0-2-15,-2 0-1 16,1-2 4-16,2 1-4 15,-3-5 0-15,-1 1 3 16,0 0 0-16,-3-4 1 0,-3-1-2 16,0-1 0-16,-2 2-3 15,0-2 2-15,-2-1 3 16,-7 3 0-16,-4 0-1 16,-1 2-1-16,-4 2 2 15,-4 1-2-15,0 3 0 0,-9 4 0 16,0 4-28-1,-7-1-41-15,2-3-58 0</inkml:trace>
  <inkml:trace contextRef="#ctx0" brushRef="#br0" timeOffset="1406.1456">2884 9111 253 0,'3'-7'57'0,"-3"3"-19"15,2 1-17-15,1 1-3 0,1 2-15 16,3 0-6-16,3 0 3 16,0 0 1-16,4 2-1 15,2 3 0-15,5 0-1 16,-2-1-1-16,6-1-1 15,0 1 1-15,6-2 1 16,1-2-1-16,0 0 6 0,1 0-1 16,1 0-2-16,0-2 0 15,0-2 0-15,3 1-1 16,0-2 0-16,0-1 0 16,-1-1 0-16,0 2 0 15,-2-2 1-15,0 1-2 16,-2-1-5-16,-5 3-14 0,-3 1-7 15,-4-1-3-15,-6-1-30 16,-3-4-65-16</inkml:trace>
  <inkml:trace contextRef="#ctx0" brushRef="#br0" timeOffset="1937.3582">3431 8915 297 0,'0'0'3'16,"-2"0"27"-16,2-2-10 16,0 0-7-16,0 1-3 15,0 1-15-15,6 0 6 0,1 0 0 16,3 1 0-16,4 5 0 16,1 1-1-16,0 0-1 15,1 2 2-15,2 0-1 16,0-2 0-16,0-2 0 15,1 2 0-15,1 0 0 0,0 0-1 16,1-1-2-16,1-2 3 16,0 1 0-16,-5-3 2 15,0 1-1-15,-5-1 0 16,-4-2 0-16,-1 0-1 16,-4 2 1-16,-3-2 2 0,0 0 4 15,0 1 2-15,-3 3-9 16,-9 2 0-16,-1 2 1 15,-8 5 1-15,-3 5 0 16,-6 3 2-16,-4 6-5 16,7 5-12-16,-7 0-26 15,2 2-34-15,6-5-26 0</inkml:trace>
  <inkml:trace contextRef="#ctx0" brushRef="#br0" timeOffset="2499.8542">2988 9835 320 0,'5'0'-3'0,"3"-5"29"15,6 1-8-15,1-1-13 16,7 3 1-16,5 0-2 0,2 2 0 16,5 0-4-16,2 0 0 15,1 0 1-15,5 2-1 16,-1 0 0-16,3 0 0 16,0-2-9-16,1 0-20 15,0 0 3-15,-4 0-6 0,-2-4-24 16,-4-2-8-16,-9 1-28 15</inkml:trace>
  <inkml:trace contextRef="#ctx0" brushRef="#br0" timeOffset="3031.0292">3583 9728 214 0,'-7'-7'28'0,"2"-2"9"16,2 4-13-16,1-1 0 16,-2 5-11-16,4-1-6 15,-1 0-4-15,1 2 0 0,-2 0-2 16,2 0-1-16,0 0 0 15,0 0-3-15,0 0-1 16,0 0-1-16,3 0 11 16,4 2 2-16,4 3 0 15,4-1 7-15,0 1-7 0,4 2-3 16,0 2-1-16,1-2-3 16,4 3 0-16,-3 0 0 15,0 0-1-15,3 0 2 16,-2-3-2-16,-3 0 0 15,-3-2 1-15,-3 2-1 0,-2-5 0 16,-4 2 0-16,0-3 4 16,-2 3 2-16,-1-3 1 15,0 3 3-15,1 0-3 16,1 1-4-16,-5 2-2 16,1 4-2-16,-2 5 0 0,0 4 1 15,-9 5-1-15,-6 3 0 16,-8 4-12-16,-2 4-9 15,-2 0-11-15,2 3-15 16,-2-4-16-16,3-2-17 16</inkml:trace>
  <inkml:trace contextRef="#ctx0" brushRef="#br0" timeOffset="3562.2421">3305 10554 251 0,'-7'-11'9'0,"0"0"20"15,2 3-14-15,1 1-5 16,0 0-6-16,2 2-1 0,0 0 0 15,2 2-1-15,0 2-3 16,0 1 1-16,4-3-1 16,9 3-2-16,1 0 8 15,8 0-1-15,8 0-2 16,4 3 2-16,4 0 3 16,2 0 1-16,3 0 1 0,1 0 1 15,-4 0-7-15,0-1 0 16,-5 2-2-16,-1-3 0 15,0 1 0-15,-3 3-1 16,-4-1-1-16,-2 2-18 16,-6-1-14-16,-4-2-42 0,-8 1 4 15,0-2-9-15</inkml:trace>
  <inkml:trace contextRef="#ctx0" brushRef="#br0" timeOffset="3968.4655">3756 10517 187 0,'-10'-7'1'16,"-3"-1"12"-16,2 2-1 15,-2 0-5-15,3 4-4 16,-3 0 0-16,2 1-2 16,0-1 0-16,-1 2 0 0,3 0 1 15,0 0-2-15,5 0 0 16,1 0 0-16,3 0-3 15,0 0 1-15,0 0-1 16,5 0 15-16,7 0 24 0,2 0-14 16,-1 0-8-16,4 0-3 15,-1 0-2-15,-3-3 0 16,1 2-2-16,-1 1-3 16,-3 0-2-16,3 0 0 15,0 0 0-15,1 4 0 0,0 3 6 16,2 2 2-16,4 7-4 15,-4 1-3-15,1 5-1 16,-7 3-1-16,-7 3-2 16,-3 2-1-16,-12 7-1 15,-17-3 0-15,-13 8-3 16,-11 7-14-16,-8 2-24 0,-10 3-40 16,-5-4-27-16</inkml:trace>
  <inkml:trace contextRef="#ctx0" brushRef="#br0" timeOffset="5640.2022">3398 17698 449 0,'-10'-13'-11'0,"-4"-8"28"15,-1 1 21-15,3 2-19 16,1 3-20-16,2-2-1 15,0 4-5-15,-1 1 1 16,5 4-4-16,0 2-9 0,2 0-4 16,-1 6 1-16,4 0 3 15,0 4-21-15,0 10-19 16,5 7 55-16,6 8 3 16,2 10 2-16,4 4 1 15,0 6-2-15,3-1 1 16,-1-1-1-16,1-5-6 0,-4-7-62 15,1-12-6-15,-4-10-32 16</inkml:trace>
  <inkml:trace contextRef="#ctx0" brushRef="#br0" timeOffset="6062.0736">3440 17490 407 0,'0'-14'8'0,"0"4"0"16,0 2-9-16,0-1-5 16,9 1 1-16,5-1 3 0,6 1 1 15,7 0-1 1,2 3 4-16,0 3-1 0,1 2 0 15,-3 3-3-15,-1 14-7 16,-9 6 6-16,-2 7-4 16,-6 2-2-16,-6 3 6 15,-3 0 2-15,0-5 1 16,0-6 1-16,0-7 0 0,0-6 0 16,4-10-1-16,2-1 20 15,6 0 6-15,0-5-2 16,6-6-17-16,2-3-4 15,1-3-3-15,3 0 0 0,0 0 0 16,-4-2-13-16,1 5-23 16,-8 2-14-16,-3 1-42 15,-5 5-28-15</inkml:trace>
  <inkml:trace contextRef="#ctx0" brushRef="#br0" timeOffset="6343.2908">3517 18197 271 0,'-14'24'12'0,"1"-12"17"16,9-2-18-16,1-6-7 15,1-2-4-15,2-2-1 16,5-7 16-16,10-11 14 0,3-5-22 15,9-9-5-15,5-8-2 16,4-1 0-16,2-2-1 16,0 1 1-16,-4 2-2 15,-4 5-2-15,-4 2-9 16,-5 11-15-16,-5 2-1 16,-9 7-31-16,-7 6-26 0</inkml:trace>
  <inkml:trace contextRef="#ctx0" brushRef="#br0" timeOffset="6593.3101">3587 18301 155 0,'-2'10'166'15,"2"-8"-110"-15,0-2-39 16,0 0-10-16,8-10 0 0,4-7 15 15,8-6-16-15,6-9 13 16,9-6-5-16,5-6 1 16,4-4-4-16,8-4-5 15,3 2-2-15,-1 0-3 16,-3 6-3-16,0 2-40 16,-16 5-107-16,-13 5-140 0</inkml:trace>
  <inkml:trace contextRef="#ctx0" brushRef="#br0" timeOffset="11311.669">7658 5226 123 0,'-9'-2'134'15,"-2"-2"-127"-15,1-5 6 0,0 6 16 16,7-2-20-16,-2 0-3 16,-1 1-1-16,3-4-1 15,-2 3-2-15,1 0-1 16,-2-1 0-16,2-3 1 15,-1 1 3-15,4-1-3 0,1-3-2 16,0-3 0-16,5-6 1 16,10-4-7-16,5-5 12 15,11-6-6-15,7-5 3 16,9-2 4-16,5-3-13 0,7 0 13 16,2-3-7-16,1 1 2 15,2 1 0-15,-1 1-2 16,0-2 1-16,3 4 0 15,5-3 1-15,5 3 0 16,8-3-1-16,2 4 2 16,6 1-3-16,0-1 1 0,1 5-1 15,-1 2 1-15,1 4-2 16,-3 3 1-16,0 3 1 16,-2 6 0-16,0-1-1 15,0 3 0-15,0 3 1 16,1 0-1-16,1 2 2 0,0 1-2 15,1 1 2-15,-1 1 0 16,-3 2 0-16,-1 3 3 16,-4 0-1-16,1 5-1 15,-2-3 0-15,1 3-2 16,-1 0 0-16,6 0 0 0,-3 4 1 16,0 2 1-16,1-1-1 15,-1 4-1-15,4-1 0 16,1 2-1-16,-4-2 0 15,7 2 2-15,-4 3-2 16,3-5-1-16,1 3 2 16,-4 0-1-16,0-1 0 0,0 1 0 15,-2-3 0-15,5 3 1 16,-1-4-1-16,8 3 0 16,-1-3-1-16,1 1 2 15,1 3-1-15,1-4 0 16,1 4 0-16,-4 0 1 0,0-3-2 15,0 5 1-15,-2 0 0 16,2-2 0-16,-2 1 0 16,4 1 0-16,2-5 0 15,3 4-1-15,4 0 1 16,-3-4-1-16,5 3 1 0,-2-4 0 16,-2 2 0-16,-4-1 0 15,0-1 0-15,1-4 0 16,-4 0 0-16,-3-1 0 15,0-2 1-15,0 0-1 16,-1-2 0-16,-1-4 2 0,1-6-2 16,-4 4 2-16,3-7 0 15,-1 1 1-15,-1 1-3 16,1-2 1-16,-1 0 1 16,1 1-2-16,-1 0 0 15,-8-2 1-15,-1 0-1 0,-6-2 0 16,-5 2 0-16,-7-4 0 15,-6 4 0-15,-3-1 1 16,-4-1-1-16,-4 0 0 16,-7 0 0-16,-1 2 0 15,-5 0 1-15,-9 2-1 0,-4-3 1 16,-4 6-1-16,-4-1 1 16,-3 2 1-16,-4-1-2 15,-2 0 0-15,1 4 0 16,-3 0 1-16,-1-3 0 15,0 6 2-15,-2-1 1 16,0 2 0-16,0-1-1 0,0 1-2 16,0 0 3-16,0 3 1 15,0-2-7-15,0 2 4 16,0 0-4-16,0 0 1 16,0 0-2-16,0 2-2 15,0 5 2-15,0 4 3 0,3 2 0 16,5 0-1-16,2 3 1 15,1-1-2-15,6 0 3 16,-2 2-3-16,5 1 3 16,2 0-1-16,-1-1-1 15,4 1 1-15,1 2-1 0,2-4 1 16,5 3 1-16,1-1-1 16,1 2 0-16,6-1-1 15,1-1 2-15,7 0 1 16,4-4 0-16,3 4-1 15,4-4 0-15,2 1 1 0,5-2-1 16,2-3 1-16,0 2-2 16,-1-1 1-16,4 0 0 15,-1 0-1-15,4-1 0 16,1-3 0-16,-1 3 0 16,4-3 1-16,3-1-1 15,1 0 0-15,0 1 0 0,4 0 1 16,3-1-1-16,1-3 0 15,1 1 0-15,1 0 1 16,2-3-1-16,-1 1 0 16,-3-2 0-16,-1 2 2 15,-3-2-2-15,-1 0-2 0,-1-2 4 16,0 2-2-16,3 2 0 16,2 0-2-16,2-2 4 15,-2 1-2-15,-2 1 1 16,2 1-2-16,-1-1 2 0,1 0-1 15,4 0 0-15,1 2-1 16,2-4 2-16,-2 2-1 16,0-1 0-16,3-1 0 15,0 0 0-15,-1 0-1 16,3 0 1-16,2-3-4 16,1-1 4-16,-1-5-1 0,2 2 1 15,1-2 0-15,-1 0 0 16,-1 0 0-16,4-2 1 15,-7 1-1-15,-1-3 0 16,-1 2 0-16,-3-2 1 16,1 2-1-16,-4-2 0 0,7 2 0 15,-4 1 3-15,-2 0-2 16,4 4 0-16,-4-1-1 16,6 5 0-16,-3-2 0 15,-1 3-1-15,4 1 2 16,-3-3-2-16,-2 3 2 0,-1 0-1 15,-1 4 0-15,-4 0-1 16,2 1 1-16,-6 2-4 16,2 1 1-16,-2 0-1 15,1-1 1-15,-7 4 0 16,2-4 0-16,-1 2-1 16,-7-1 1-16,-1 2 1 0,-3-3 2 15,1 0-1-15,-6 2 2 16,-2-2-1-16,0 0-1 15,-4 3 2-15,0-2-1 16,-1-1 0-16,-2 3 2 16,1-3-4-16,-4 3 4 0,1-1-4 15,-1 2 2-15,0-2 0 16,-2 3 0-16,-4-1 0 16,-3 1 2-16,-1 1-4 15,-4-2 2-15,-3 3 2 16,1 0-4-16,-3 0 2 0,-1 4 0 15,-2 0-1-15,-1 2 2 16,-3 0-1-16,2-1 0 16,-2 1-1-16,-1 1 2 15,-2 0-2-15,4-1 1 16,-3 2 0-16,1 3 0 0,1-4 0 16,-2 4-1-16,-1-2 1 15,-2 2 0-15,-6-4-1 16,1 3 2-16,-5-1-2 15,-1 0 0-15,-1-1 1 16,-3-1-1-16,-2 0 1 16,3 1 0-16,-3 0 0 0,1-3 1 15,1 0 0-15,3 2-1 16,-3-4 0-16,2 3 0 16,0-4 1-16,0 5-1 15,1-7 1-15,0 5-2 0,1-2 2 16,1 1-1-16,-2-3-1 15,1 2 1-15,0 1 0 16,2 1 1-16,0 2-1 16,4 3 0-16,4 4-21 15,1-3-20-15,2-9-105 16</inkml:trace>
  <inkml:trace contextRef="#ctx0" brushRef="#br0" timeOffset="12452.2269">16171 3466 306 0,'-7'5'3'16,"2"-2"18"-16,3-1-17 0,2 3-6 15,0 7 0-15,0 0 2 16,0 4 0-16,0 0 0 16,0 0 1-16,0-2 0 15,0-1 0-15,0-5 1 16,0 0-1-16,0-5 2 0,0 1-1 15,0-4 11-15,-3 0 29 16,-1 0-8-16,-3-12-8 16,-4-6-12-16,-6-9 2 15,2-5 5-15,-5-9-6 16,0-6-6-16,1 1-3 16,2-2-2-16,1 1-2 0,3 1-1 15,3 5 0-15,1 2 0 16,4 1-1-16,0 8 0 15,5 0-2-15,0 4-1 16,0 3-3-16,8 4-12 16,6-3-9-16,8 6-6 0,5 0-10 15,5 5 1-15,4 4-6 16,-2 2-34-16,-2 2-23 16</inkml:trace>
  <inkml:trace contextRef="#ctx0" brushRef="#br0" timeOffset="12749.0672">16151 3355 223 0,'22'-18'8'0,"3"0"4"16,2 2-7-16,7-2-4 16,2 2-2-16,3-2 2 15,-2 2-12-15,1-3-48 0,-8-3-120 16</inkml:trace>
  <inkml:trace contextRef="#ctx0" brushRef="#br0" timeOffset="13311.5268">16382 3361 102 0,'0'0'88'0,"1"0"-72"16,5 0-8-16,2-6 13 15,0-1 13-15,3-4 7 0,1-2-20 16,1 0-3-16,-1-2-9 15,1-1-4-15,-1 0-3 16,-3 0 2-16,-1-2-2 16,-3 0-1-16,-3-1 0 15,-2-1-1-15,0 0 1 0,0 2-3 16,-5 3 1-16,-3 2 1 16,-1 2-7-16,0 4 1 15,-4 5-3-15,-1 2-5 16,-4 0 4-16,-1 4-11 15,-6 10 9-15,-1 6-1 16,-2 3 6-16,0 2 5 0,1 3 1 16,7-1 2-16,-1 2 0 15,11-1-1-15,2-1-1 16,8-2 4-16,0-1 1 16,8-7-2-16,9-6 0 0,5-2 6 15,5-8 2-15,7-1 7 16,4-1-9-16,5-8-5 15,4-4-2-15,2-2-3 16,-3-2-27-16,-1 3-24 16,-4 0-3-16,-7 1-6 15,-3 1-6-15</inkml:trace>
  <inkml:trace contextRef="#ctx0" brushRef="#br0" timeOffset="15467.6349">16784 3269 56 0,'3'0'40'16,"-1"0"-29"-16,0 0 2 16,1 0 6-16,1 0 11 15,0 0 5-15,1-3-7 16,1-4 4-16,1-1-26 0,-2 0-3 16,3-3-2-16,-1-2 1 15,-4-1 0-15,-1-2 1 16,0 0-1-16,-2-2 1 15,0-2 2-15,-6-1-4 16,-2 2 4-16,-4 1 4 16,4 2 3-16,-6 1 0 0,2 4-1 15,4 4-5-15,-6 6-3 16,4 1-2-16,-2 1 1 16,-1 14-4-16,-1 6 0 15,-3 4 0-15,5 3 1 16,1 6 0-16,0-3 1 15,6-1-2-15,3-1 0 0,2-4-4 16,0-2-11-16,5-3-8 16,8-5-4-16,1-2 6 15,2-7-1-15,4-5 5 16,2-1 10-16,-3 0-2 0,0-7 8 16,-3-4-1-16,-4-3 20 15,-1 0 10-15,-3-2 21 16,-1-2-19-16,-2 0-9 15,2 2-2-15,0 0-7 16,-3 5 1-16,0 1 0 16,-1 4-1-16,-1 3-4 0,0 3-2 15,-1 0-5-15,3 0-4 16,-1 5-1-16,4 6 0 16,1 0-1-16,1 3 3 15,0 0-2-15,4 0-5 16,-1 0 0-16,5-3 2 15,-4-2-2-15,6-3-4 0,-4-5 4 16,0-1 6-16,-1 0 1 16,-2-5 2-16,0-6 1 15,-5-5 2-15,-2 0 1 16,-1-7 2-16,-3-4-1 0,1-5 2 16,-2-4 0-16,0-1 1 15,0-3-1-15,0 1 0 16,0 0-5-16,-5 7 4 15,0 0 2-15,-1 3 0 16,3 6 0-16,-6 2-5 0,0 3 6 16,3 6-4-16,-1-1 0 15,2 6 12-15,2 3-12 16,-2 4-1-16,2 0-6 16,1 2-15-16,0 10 5 15,0 6 10-15,2 7 4 16,0 4-1-16,0 4 0 0,12 2 1 15,-2 0-1-15,6 1-1 16,2-2 1-16,2-4 0 16,0-6 1-16,0-3-2 15,0-4 1-15,-1-4 5 0,1-4-7 16,2-5 9-16,-3-4-5 16,3 0 0-16,0 0 0 15,-5-8-1-15,1-6-2 16,-5-2 3-16,0-5 1 15,-5 1-1-15,1-3 1 16,-2-1 1-16,-1 3 4 0,-1 2-3 16,-3 1 4-16,2 7 2 15,-4 2 10-15,1 4-3 16,-1 3-8-16,0 2-7 16,4 0-4-16,-1 3-15 15,3 5 8-15,2 4 4 16,-1 6 3-16,3 0 0 0,0 2-1 15,4-1 0-15,-2 1-5 16,3-6-2-16,-2-1 2 16,2-5-1-16,-2-2 6 0,0-4 0 15,-5-2-3-15,-1 0 3 16,0-2 2-16,-2-5 3 16,2-6-1-16,-2-1 1 15,0-6 8-15,-1-1-1 16,-1 0 4-16,-1 1-1 15,0-3 1-15,-1 5-5 0,1 4-6 16,1 3-1-16,-3 2 0 16,0 6-1-16,0 3-1 15,2 0-8-15,-2 1-33 16,1 12 32-16,3 3 8 16,1 5 3-16,0 4 1 0,4 2-4 15,2 0 1 1,3-2 0-16,1-4-1 0,4-5-8 15,3-5 2-15,-2-4 7 16,-1-3 0-16,3-4 2 16,-2 0 4-16,-2-6-5 0,0-4 2 15,-2-5-1-15,0-1 1 16,-2-3 0-16,-2-1 0 16,-4-3 8-16,-1 0 1 15,-3 1-4-15,-1 0 0 16,-3 3 0-16,0 3 3 15,0 0-7-15,0 4-5 0,0 2-2 16,-3 2 0-16,-3 2-2 16,1 5 5-16,-2 1-15 15,-1 0-6-15,5 0-5 16,-2 0 12-16,5 0-1 16,0 1-1-16,0 5-3 0,0-1 14 15,7 0 1-15,2 3 7 16,0-1-2-16,0 1 1 15,-4 3-2-15,1 2-3 16,-2 1 1-16,-3 0 1 16,1 1 2-16,0 4 2 0,-1-3-2 15,1 2 1-15,2 2 1 16,1-6-2-16,1 2 2 16,-1-6-2-16,1-2 0 15,-1-1 0-15,0-4 2 16,0-3 3-16,0 0 3 15,0 0 2-15,0-1 15 0,-1-10-13 16,1-1 2-16,0-4 4 16,1-4 0-16,-1-1-5 15,1-3-5-15,2 1-3 16,1 1 1-16,1 3-5 16,-2 1 1-16,3 0 1 0,-3 4-1 15,-3 2 3-15,0 2 3 16,-5 1-2-16,2 3 0 15,-2 0-2-15,0 1-4 16,0 3 2-16,0 1-2 0,0 1 7 16,0 0-9-16,-2 5-29 15,2 9 31-15,0 2-1 16,0 6-2-16,5 0 2 16,6 1 0-16,4-3-5 15,0-3-6-15,0-7 11 16,-1-1 1-16,-1-7 0 15,-2-2 3-15,-4-2 12 0,4-12 8 16,-2-2-7-16,1-2-4 16,2-5-4-16,0 0-5 15,3-4-2-15,-3 2 0 16,0-2-1-16,-2 2 1 0,-3 2-1 16,1 5 0-16,-4 2 0 15,-2 7 1-15,-1 5-1 16,2 4-3-16,-1 6-22 15,1 8-12-15,-1 5 34 16,-2 5 3-16,0 2-1 0,0 3 2 16,0-2-6-16,0 0 2 15,-10-2 6-15,2-2-8 16,-6-1-15-16,-3-5-21 16,-5-2-27-16,0-9-23 15</inkml:trace>
  <inkml:trace contextRef="#ctx0" brushRef="#br0" timeOffset="15780.1097">16726 2936 379 0,'19'-4'-38'16,"3"-12"41"-16,13-2 0 15,11-3 14-15,12 1-7 0,12-3-6 16,7-1 0-16,10 2-4 15,0 0 0-15,1-5-59 16,-5-5-138-16</inkml:trace>
  <inkml:trace contextRef="#ctx0" brushRef="#br0" timeOffset="16920.655">17439 4032 255 0,'5'13'-29'16,"0"-8"37"-16,2-1 15 0,0-1 5 16,-1 1-9-16,0-4 4 15,2 0 10-15,-1 0-15 16,-2-2 7-16,0-7-5 16,-2-3-7-16,4-6-5 15,-6-3 3-15,-1-6-4 0,0-3-3 16,0-7-3-1,0-1 1-15,0-3-3 0,0 2 0 16,0 1-2-16,0 2-4 16,0 7 2-16,0 5 4 15,0 4 0-15,4 8 2 16,-2 3-2-16,-1 6 2 0,3 3-3 16,3 0-21-16,1 12-14 15,7 8 33-15,1 8-1 16,-1 6 2-16,1 7 1 15,-2 1-14-15,0 3 5 16,0-3-9-16,5-5-7 0,-3-5-27 16,-2-11-39-16</inkml:trace>
  <inkml:trace contextRef="#ctx0" brushRef="#br0" timeOffset="17389.3631">17395 4013 358 0,'0'-17'23'0,"0"-2"-15"15,6-2 10-15,8 2-7 16,5-4-4-16,4 1-8 15,6-3 6-15,5 1-9 0,4-1 3 16,3-1-33-16,-1 1 9 16,-1-4-7-16,-10 3-10 15,-4-2 26-15,-7 2 19 16,-5 2 6-16,-6-2 21 16,-2 5 3-16,-5-2-7 15,0 5-8-15,0-2-5 0,0 4-5 16,-2 4 0-16,-3 1-4 15,3 4 1-15,0 3 5 16,2 4-3-16,0 0-11 16,6 15-26-16,6 8 25 15,4 4 2-15,3 8 0 0,-2 5 2 16,3-1-1-16,-2 2-7 16,-2-3-14-16,-2-4 0 15,-2-3-13-15,-5-2-3 16,-7-8-19-16,0-6-13 15,-2-2-13-15</inkml:trace>
  <inkml:trace contextRef="#ctx0" brushRef="#br0" timeOffset="18326.7914">17861 3892 103 0,'-12'-2'50'15,"1"-4"18"-15,2-3 1 16,0 1-17-16,3-1-22 16,1-3-9-16,5 0-2 0,0-5-12 15,5-1-12-15,10-3 11 16,5-4-12-16,3-2-7 15,7-1 5-15,-1-1 0 16,-4 0 2-16,-1 5 7 16,-5-4-2-16,-4 4 2 15,-6-1-1-15,-1 5 1 0,-3-1-1 16,-5 3 3-16,0 7-2 16,0 0 4-16,0 6 1 15,0 0-1-15,0 3-4 16,0 0 0-16,0 2-5 15,1 0-11-15,8 7-23 0,2 6 35 16,2 7 0-16,4 6-1 16,2 7 1-16,-2 5 1 15,1 5 1-15,1-1-3 16,-2-3-2-16,1-4 7 0,0-3-1 16,2-8 5-16,0-2-6 15,-3-5-4-15,0-7 4 16,-3 0-2-16,-4-9 1 15,-2-1 5-15,-1 0 4 16,-3-11 3-16,1-3-1 16,-2-4-6-16,2-3-2 15,-5-3-3-15,0 1-3 0,0-2-1 16,0 4 3-16,0 2 3 16,0 2 1-16,0 5 0 15,-2 1-1-15,-1 5-9 16,0 0-9-16,-1 4-6 15,1 2 13-15,-2 0-1 0,1 0-6 16,-1 0 3-16,3 2 4 16,2 1 0-16,0 1 1 15,0-2-17-15,4-1 6 16,6 1 21-16,5-2 15 0,4 0-8 16,3 0-1-16,-2 0-2 15,3 0 2-15,-1 0-2 16,-2 4-4-16,-5 1-1 15,0 2-1-15,-3 3 1 16,-3-2-1-16,-1 3 2 16,-1 0 3-16,2-2 2 0,-2-1-2 15,-2-1 2-15,1-1-2 16,1-2-1-16,-2-3 6 16,2-1-1-16,1 0-3 15,1 0-2-15,-2 0-5 16,1-5-12-16,0-5 9 0,-4-1 4 15,-1-2 7-15,-1-3 16 16,0 0 27-16,-2-4-27 16,0 1-8-16,0-3-6 15,0 3-5-15,2 1 3 0,-2 4 5 16,0 1 7-16,0 6-4 16,0 2-5-16,0 3-4 15,0 2 0-15,0 0-6 16,3 2-12-16,2 5 12 15,5 6-1-15,0 2 2 16,4 1 2-16,1 1-1 16,1-2 1-16,2 0-3 0,2-5-10 15,-4-3-18-15,1-5-51 16,-9-2-44-16</inkml:trace>
  <inkml:trace contextRef="#ctx0" brushRef="#br0" timeOffset="18498.6817">18535 3305 353 0,'-12'-9'-4'15,"5"0"5"-15,2 4-4 16,0 3-43-16,3 2-79 15</inkml:trace>
  <inkml:trace contextRef="#ctx0" brushRef="#br0" timeOffset="18733.0618">17999 3631 287 0,'-10'4'-1'0,"4"-4"36"16,6 0-16-16,2 0-18 15,15-5-10-15,7-4 9 0,12-9 2 16,9-4-8-16,11-3-8 16,5-3-24-16,4-6-50 15,-1-2-34-15</inkml:trace>
  <inkml:trace contextRef="#ctx0" brushRef="#br0" timeOffset="19186.1171">18818 3155 299 0,'0'-4'24'16,"0"1"16"-16,0 1-23 15,0 2-10-15,0 0-14 16,0 4-42-16,5 8 53 16,1 4-3-16,3 7-2 0,-2 6-7 15,-1 5 8-15,0 7-3 16,2 2 0-16,-2 3 0 16,2-1-1-16,1-4 1 15,1-4 1-15,0-6-8 16,4-6-41-16,1-10 54 15,-3 0-1-15,0-10-18 0,1-5 16 16,-2 0 7-16,0-5 13 16,-2-7-7-16,0-5-1 15,-3-2-4-15,-3-2-6 16,-3-3 1-16,0 3-4 16,0 1 3-16,-8 2 8 15,-2 4 8-15,0 5 4 0,-7 5-11 16,0 4-10-16,-4 0-3 15,-2 11-11-15,2 2 1 16,1 5-14-16,1-3-1 16,6 3-14-16,2-1 1 0,5-5 2 15,4-6-35-15</inkml:trace>
  <inkml:trace contextRef="#ctx0" brushRef="#br0" timeOffset="20748.4932">19059 3384 319 0,'4'0'115'16,"-4"0"-89"-16,0 0-26 16,0 0-4-16,3 0-16 15,-1 3-23-15,1 4-10 0,2 8 57 16,5-1-1-16,1 2-2 15,-1 0-1-15,3-2 1 16,-1-5-2-16,3-2-1 16,-3-3 2-16,2-4-1 0,-2 0-3 15,-2-2-4-15,2-7 2 16,0-2 10-16,-5-3 1 16,2 0-3-16,-3-4 0 15,-3-2 0-15,-1 3 0 16,-2-3-1-16,0 2 2 0,0 2 2 15,0 3 3-15,0 7 4 16,0 0 0-16,0 4-8 16,0 2-4-16,0 0-5 15,0 4-52-15,0 5 37 16,0 3 22-16,1 4-2 16,6 1 0-16,0 0 0 0,3-1-2 15,2-3-15-15,3-3-11 16,-1-3-3-16,3-5 10 15,-3-2 4-15,0 0-2 16,0-5-12-16,-1-7 23 0,0-3-16 16,-3-3 20-16,2-3-13 15,-6 0 16-15,-2-6 6 16,-4-2 7-16,0-1 17 16,0-4 7-16,-5 2 4 15,-3 0 3-15,-1-1-19 16,2 7 8-16,0 1-14 0,2 4-3 15,-3 1-8-15,1 4-1 16,4 5-1-16,-3 2-2 16,3 2-2-16,1 3 2 15,0 1-2-15,2 3 0 0,0 0-3 16,0 0-23-16,0 10 3 16,0 3 14-16,0 3 8 15,0 5-1-15,0 5 0 16,6 2 0-16,2 4 1 15,1 2-1-15,2 0 1 0,2-2 1 16,2-2-2-16,-2-3-1 16,0-6 9-16,3-3-10 15,-2-3 2-15,5-8 2 16,-6-2 0-16,2-1 1 16,-1-4 2-16,6 0-6 15,-3 0 6-15,-1-4-1 0,0-5 0 16,-2-2-2-16,1-2 2 15,-3-2-3-15,-1-1 1 16,-2-2 1-16,0-1 1 16,-4-1 6-16,2 4 0 15,-3-4-5-15,-1 4-1 0,2 0 0 16,-5 6 2-16,0-3-5 16,0 1 0-16,0 3-3 15,0-2 3-15,-2 2 6 16,-4 0-4-16,0 2-1 15,1 0-2-15,2 3-7 0,-2 1-1 16,-1-1-5-16,-2 4 5 16,3 0 0-16,-2 0 3 15,0 0 2-15,2 9-7 16,-3 0 5-16,5 3 1 16,-3 4-2-16,6 2-1 15,0 2 2-15,0 0 1 0,0-1 0 16,2 1 1-16,7-3 1 15,0 0-1-15,5-1 0 16,1-2 2-16,-1 0 0 16,3-3 2-16,-2-2 13 15,6-4-11-15,-6-1-1 0,7-4 0 16,0 0 1-16,0 0 0 16,0-2 2-16,0-7-3 15,-3-2-3-15,-2 0 9 16,-3-2-6-16,-3-2 2 15,0-1 11-15,-4-2-3 0,-4-1-4 16,2-3-4-16,-4-1 1 16,-1 2 2-16,0-3-3 15,0 8 4-15,-3 0 4 16,-5 4-8-16,3 3 10 16,-2 2-12-16,2 3-3 0,-5 4-4 15,-1 0-14-15,3 0 3 16,-4 4 14-16,2 1 2 15,-1 4 3-15,2-2-5 16,2 4-3-16,2-3 4 16,1 4 1-16,2-4-4 0,2 3-5 15,0-4-3-15,6 2 3 16,2 0 15-16,7-3-1 16,-1-1-2-16,3-2 0 15,-3-1 3-15,4 2-3 16,-4-2-1-16,1 1 2 0,-3 0-2 15,1 3 0-15,-4 1-1 16,-1 0-2-16,-2 2 0 16,0-2 1-16,-4 2-9 15,-2-2 12-15,0 2 0 16,-12-2 10-16,-3 4-5 16,-7 0-4-16,-4-1 1 0,-4 3-5 15,-2-2-6-15,-2-3-42 16,0 0-28-16,-2-8-42 15</inkml:trace>
  <inkml:trace contextRef="#ctx0" brushRef="#br0" timeOffset="20951.6531">19247 3189 380 0,'0'-25'16'16,"6"-6"9"-16,14 1-15 16,10 0-9-16,13 0 5 15,16-2-12-15,11-2-22 16,8-4-50-16,0-12-214 0</inkml:trace>
  <inkml:trace contextRef="#ctx0" brushRef="#br0" timeOffset="23811.0897">28084 5254 377 0,'-13'2'10'0,"-1"-2"-10"16,2 0-24-16,2 0 6 16,2 0 14-16,1-4 12 15,-2 0 8-15,3-2-3 0,0 0-6 16,1 1-1-16,0 0 1 16,2-4 1-16,-3 0-4 15,2-1-2-15,2-9-5 16,0-4 2-16,2-7 0 15,0-12-1-15,8-10 6 0,5-9-4 16,5-14-1-16,4-4 4 16,6-8-2-16,2 2 2 15,6-5-2-15,2 4-1 16,-2 6 2-16,0 4-4 16,-2 9 4-16,-4 7-4 0,-1 11 5 15,-4 7-3-15,-2 8 1 16,1 4-2-16,-4 6 2 15,-3 5-1-15,2 3-8 16,-3 6-5-16,-2 2-6 16,-2 3-14-16,0 2 0 15,-5 3-116-15</inkml:trace>
  <inkml:trace contextRef="#ctx0" brushRef="#br0" timeOffset="24498.5223">27723 5067 276 0,'-4'0'41'16,"1"0"-35"-16,1 0-6 0,2 0 0 15,0 0-5-15,0 0-12 16,2 0 16-16,7 0 2 15,0 0 1-15,4 0 1 16,0-1 1-16,2-1-1 16,1 0 3-16,4 0 0 0,0 2-3 15,3 0-1-15,0 0-2 16,1 0 1-16,3 0-1 16,-2 7 0-16,2 4 1 15,-2 0-1-15,-2 6 0 16,-1 0 2-16,-3 1-2 0,1-1 1 15,-3 1 2-15,0-5-2 16,0-3-1-16,0-6 1 16,0-4 3-16,-1 0 6 15,2-17-8-15,2-2 5 16,4-9 1-16,5-9-6 16,5-6-1-16,8-6-11 0,4-1-23 15,5-5-24-15,1 2-41 16,0 1-16-16</inkml:trace>
  <inkml:trace contextRef="#ctx0" brushRef="#br0" timeOffset="27326.5727">28800 3380 139 0,'6'-6'6'0,"-6"-2"1"16,0 4-1-16,0-1 8 0,0 1 1 15,0 2-11-15,-2-1 8 16,0 1-2-16,-1 0 1 16,-3 2-4-16,-1 0 0 15,-2 0-5-15,-5 7-5 16,-3 4-2-16,-2 3 0 16,1 3 2-16,-6 2 3 0,9 3 3 15,0 2 2-15,2-1 1 16,7 4 0-16,0-1-4 15,6-2-1-15,0-1-1 16,0-3-2-16,11-4 0 16,4-5 2-16,5-8-2 15,6-3 2-15,1 0 4 0,3-14-13 16,-1-5-8-16,-2-3-30 16,-9-1 14-16,-10 0 20 15,-3-4 52-15,-7 2 23 16,-15 0 16-16,-3 0-39 0,-2-2-14 15,-4 2-6-15,3 0-4 16,-3 2-7-16,1 2-4 16,4 3-3-16,-1 2 1 15,2 2-5-15,5 3 8 16,-2 6-1-16,7-3-6 0,3 7 1 16,1-1 0-16,0 2-11 15,6 0-7-15,0 9-1 16,0 3 2-16,6 9 16 15,7 4-1-15,3 4 2 16,5 0 1-16,6 3-2 16,4-4 1-16,3-2 2 15,1-3-18-15,-2-8-26 0,2-3-19 16,-7-9-21-16</inkml:trace>
  <inkml:trace contextRef="#ctx0" brushRef="#br0" timeOffset="28279.6196">29005 3369 339 0,'4'-8'14'0,"-4"-2"-6"0,0-2-8 16,0-1 2-16,0 1-2 16,0-3 3-16,2 3 6 15,-2-2-4-15,1 3-3 0,-1 0 0 16,0 4-1-16,0 2-1 15,0 1 2-15,0 3-4 16,0 1 4-16,-1 0-8 16,-1 0-5-16,-3 5-6 15,-1 4 8-15,0 7 6 16,3 4 1-16,3-1 1 0,0 2-1 16,0-1-2-16,5 0-1 15,10-6-7-15,1-3-3 16,5-7-8-16,5-4 5 15,1 0 6-15,3-8-18 16,1-10 4-16,-4 2-9 16,0-1-9-16,-6-5-5 0,-6 1 5 15,-5 1 49-15,-5-1 35 16,-3-1 7-16,-2 3 5 16,-2-3-9-16,-5 2-9 15,-1 3-9-15,1 0 14 0,-1 4-18 16,3 2-4-16,1 3 0 15,1 5-8-15,3 0-6 16,0 3-3-16,0 0-7 16,7 3-27-16,3 10 27 15,7 4-6-15,-2 6 4 0,7 6 8 16,2 0 1-16,-2 5 2 16,0-3-1-16,2 0 1 15,-2-4-1-15,-1-4-1 16,-3 0 1-16,-2-7-1 15,-3-1 0-15,-6-7-2 16,-1-1-26-16,-4-5 30 0,-2-2 4 16,0-3 40-16,-8-9-21 15,-6-8-20-15,-6-2 4 16,-1-6 2-16,-10-1 6 16,2-1-7-16,-3-2-4 0,2 1-5 15,1 3 5-15,5 1-2 16,6 4 3-16,4-1 5 15,7 5-5-15,2-1-5 16,5 1 1-16,7 1-6 16,8 0 1-16,11 4-4 15,2 5-1-15,3 4 3 0,-2 5 2 16,0 0-3-16,-10 6-4 16,-3 7 2-16,-5 3 0 15,-6 2-3-15,-5 2 9 16,0 1 1-16,-2 1-1 15,-1-1-14-15,-2-2-16 0,3-4-31 16,0-6-53-16,2-6-51 16</inkml:trace>
  <inkml:trace contextRef="#ctx0" brushRef="#br0" timeOffset="29060.8108">29601 3000 354 0,'0'0'34'0,"0"-7"-21"0,0-1-11 16,0-2-2-16,0-1 0 16,2 0-2-16,0-1 0 15,-1-2-1-15,3 1 4 16,-1-3-2-16,-3 2-1 15,0 1 0-15,0 1 1 0,0 3-1 16,0-2 0-16,-7 6 0 16,4 2 1-16,-2 0 2 15,0 2-4-15,1 1 1 16,1 0-2-16,-4 5-2 16,6 6-9-16,-1 3 5 0,2 2 7 15,0 2 2-15,6 1 0 16,6-4-3-16,7 1-2 15,-2-6-10-15,7-2-7 16,-3-6 0-16,2-2-13 16,-1 0 14-16,-2-10 3 0,-6-3-1 15,-1-4 18-15,-6-3 5 16,0 1 2-16,-5 0 6 16,-1-1 15-16,-1 0 10 15,0 3 2-15,0-3-12 16,0 7-1-16,-1 0-7 15,-1 3-5-15,-2 3-2 0,4 2-1 16,0 3-5-16,0 0-5 16,0 2-5-16,6 0-17 15,1 4 1-15,4 6 9 16,-2-1 7-16,-1 2 1 0,-1-2-2 16,1 0 1-16,-2-2 0 15,-1-4-1-15,0 1 5 16,-3-4 0-16,-1 0 1 15,-1 0-1-15,0 0 6 16,0-7 14-16,2-4-14 0,-2-3 0 16,0-4 8-16,2-4-1 15,2 3-4-15,0-2-6 16,-2 1-1-16,3 3 0 16,-3 2-1-16,1 5 1 15,-1 4-1-15,0 0 0 16,-1 6 1-16,3 0-2 0,2 0-4 15,3 0 1-15,1 4 0 16,5 4-8-16,-1 0-7 16,4 3-7-16,-2-2-22 15,0-4-19-15,2-4-7 16</inkml:trace>
  <inkml:trace contextRef="#ctx0" brushRef="#br0" timeOffset="29560.7816">30117 2438 320 0,'-15'-6'8'0,"1"1"4"16,2 5-7-16,0 0-1 15,2 0 1-15,1 11-8 0,0 5 0 16,2 7-10-16,3 6-10 15,3 1 6-15,1-2 0 16,0-1 6-16,5-5-3 16,7-4-7-16,3-10 17 15,0-2 24-15,2-6-13 16,-3 0-1-16,3-6 3 0,-7-6-6 16,0-5-1-16,-3-2 14 15,-2-2-6-15,-5-5 9 16,0-1 7-16,-5-4-8 15,-4 2-1-15,-4-1-7 16,-1 2-9-16,-1 3 3 0,-1 2-2 16,0 3-2-16,4 2 4 15,0 4-3-15,0 5 1 16,5 2-11-16,4 4 12 16,1 3-3-16,0 0 2 15,2 1-13-15,0 10-21 16,7 3 32-16,3 4-1 0,5 0-1 15,1 0 2-15,2-2-1 16,1-2-2-16,3 0 2 16,2-2-4-16,-5-4-30 15,3-4-29-15,0-4-12 16</inkml:trace>
  <inkml:trace contextRef="#ctx0" brushRef="#br0" timeOffset="31365.3594">30557 1867 243 0,'-14'-5'30'0,"4"0"11"16,1-3 13-16,4 3-15 15,3 0-14-15,2-1-18 16,2-2-14-16,15-2-5 16,5-2-12-16,14-4-11 0,6-6-37 15,4-1-63-15</inkml:trace>
  <inkml:trace contextRef="#ctx0" brushRef="#br0" timeOffset="32302.7993">29445 3749 366 0,'0'0'38'0,"0"2"-31"0,5 0-13 16,7 1 5-16,3 3 1 15,4 2 0-15,3 2 1 16,4-2-1-16,-1 0 0 15,0 1 0-15,-1-1-1 16,-5-7 1-16,-2 2 0 16,-3-3 0-16,-7 0-2 0,-1 0 3 15,-6 0-6-15,1-9 31 16,-1-4-5-16,0-2-11 16,0-5-2-16,-3-3 3 15,-2-2 1-15,-1 1-9 0,0 2-2 16,1-2-1-16,0 8-8 15,0 0-6-15,3 5-10 16,-3 4-24-16,-2 3-39 16,2 3-50-16</inkml:trace>
  <inkml:trace contextRef="#ctx0" brushRef="#br0" timeOffset="33380.8499">29866 3580 242 0,'3'-14'83'0,"-3"-1"-63"16,0-1-11-16,0 2-4 15,0-4 1-15,-2 2-2 16,1 2-3-16,-1 3-5 16,0 0 1-16,-4 3 1 15,4 4 4-15,-1 0-4 0,-2 4 0 16,-2 0 9-16,0 0-9 16,-5 4 1-16,2 8-1 15,-2 6 1-15,0 2 1 16,2 1 0-16,3 3 0 15,1-2 0-15,6 0 0 0,0-4-2 16,0-1 0-16,6-2 1 16,4-3-1-16,1 1-8 15,0-4 0-15,3-2 1 16,-1-3 3-16,-2-3 2 0,-1-1 3 16,1 0-3-16,-2 0 1 15,0-7-4-15,-1-5 12 16,-1-1 1-16,-2-1-2 15,-2-2 5-15,-1-2 7 16,-2 4-4-16,0-2 1 16,0 1-3-16,0 3-3 0,-3 5-3 15,1 0-3-15,2 5-1 16,0 2-4-16,0 0 2 16,0 0-5-16,0 0-5 15,7 0 9-15,2 0 8 16,0 2-4-16,2 1 1 15,-1 1 0-15,1-4-2 0,2 0 1 16,2 0-2-16,0-4-3 16,2-5 0-16,0-3-5 15,-2-2-1-15,-1-1 3 16,-5-3 4-16,-3 3 3 0,-3-4 2 16,-3 4 1-16,0-3 1 15,-1 5 4-15,-6-3-2 16,0 2-4-16,-1 0-1 15,-1 1-3-15,3 4-7 16,-1 0 1-16,5 0 8 16,0 2 2-16,2 0-6 0,0 1-1 15,4 1-15-15,3 0 14 16,3 2 4-16,2 3-1 16,-1 0 0-16,0 0-19 15,2 1 31-15,1 6-2 0,0 4 1 16,-3-6-3-1,3 3-4-15,-2-3 0 0,-2-2-2 16,0-3-3-16,-1 0 7 16,2 0-8-16,-4 0-21 15,2-5 13-15,-2-2-16 16,1-2 7-16,-6-2 18 0,-2 1 8 16,0 1 16-16,0-4 15 15,-12 1-9-15,0-4 2 16,0 1-3-16,-1-1-5 15,2 2-11-15,4 3 0 16,1 4 18-16,1 2 3 16,3 3-16-16,2 2-8 0,0 0-14 15,7 2-18-15,3 5 23 16,2 6 3-16,3 1 0 16,-1-2-12-16,1 2-27 15,-5-4-16-15,0-7-55 0,-3-3-45 16</inkml:trace>
  <inkml:trace contextRef="#ctx0" brushRef="#br0" timeOffset="33537.0832">30142 3020 283 0,'-8'0'172'0,"3"-4"-165"16,2 2-10-16,3 2-30 15,0 0-63-15,8 0-36 0,0-3 17 16</inkml:trace>
  <inkml:trace contextRef="#ctx0" brushRef="#br0" timeOffset="34380.7792">30446 2889 414 0,'-8'0'25'16,"4"0"-18"-16,-4 0-6 15,1 4-3-15,-1 13 1 16,1 5 0-16,0 3-1 15,0 6 2-15,3-3-3 0,3-1-15 16,1-8-5-16,0-3 3 16,5-5-10-16,0-2 6 15,0-6 2-15,-1-1-7 16,-1-2 28-16,1 0 5 16,0-5 40-16,0-6-13 15,1-6-18-15,0-3-10 0,0-2 0 16,-3 3-1-16,2 1 12 15,-3 4 10-15,2 3-4 16,-3 4-12-16,2 3-7 16,0 0 0-16,1 4-2 15,2 0-8-15,2 0-9 0,2 0 5 16,2 0 13-16,0 0-2 16,4 2-8-16,-3-2 3 15,6 0 5-15,1-5-1 16,1-2-1-16,2-6-9 0,-3 1-5 15,0-3 4-15,-5 2 6 16,-3-2 8-16,-6 5 3 16,-1-3 4-16,-4 2 10 15,0-1 2-15,0-5-6 16,-6 0-8-16,1-3-2 16,-3-1-2-16,-2-3-6 0,1 3-4 15,-4 2 2-15,1 1 6 16,-3 4 1-16,-1 1 3 15,0 4 12-15,2 1-3 16,-1 2-16-16,4 0 0 16,3 2 5-16,4 4-1 0,3 0 1 15,1 0-4-15,0 0-8 16,0 0-9-16,0 6 21 16,0 4-1-16,0-2 1 15,3 1-1-15,4 2-2 16,2-1-3-16,4 1 4 0,1 0 5 15,6 1-1-15,-1 3-2 16,5 0 0-16,-3 3 0 16,1 0-2-16,1 2 1 15,2 0 0-15,-3-6 0 16,2-1 0-16,-5-5-8 16,-1-2-19-16,-4-6 4 0,-1 0-11 15,-6-4-23-15,-2-6 27 16,-5-5-4-16,0-3-43 15</inkml:trace>
  <inkml:trace contextRef="#ctx0" brushRef="#br0" timeOffset="34974.4753">30794 2851 163 0,'3'0'201'15,"-1"0"-189"-15,2 0-15 16,1 0 5-16,1-1-2 16,3-3-1-16,-1-3-10 15,-1 0-7-15,1-2 11 0,-3-4-4 16,-1-1 4-16,-4 0 6 16,0-5 2-16,0 1 0 15,-4 0 1-15,-7 1-2 16,2 5 2-16,-1 3 27 15,0 2-3-15,3 3-5 16,0 4-11-16,0 0-8 0,0 3-3 16,-1 9-19-16,3 2-4 15,0 2-9-15,0 0-27 16,5 1-4-16,-2-7 4 16,2-3-23-16</inkml:trace>
  <inkml:trace contextRef="#ctx0" brushRef="#br0" timeOffset="35740.0593">30797 2398 401 0,'-5'-8'6'0,"3"3"-5"15,-1 1 0-15,3 4-1 16,0 0-7-16,0 6-19 0,7 6 22 16,0 6 3-16,3 3-1 15,3 1-8-15,1 2-4 16,3-1-7-16,0-3 0 16,3-3 11-16,1-4 8 15,1 0-5-15,-2-6-12 0,0-3-14 16,-1-3-3-16,-2-1 25 15,-5 0 10-15,3-6 0 16,-6-4 2-16,-1-2 13 16,2-3 1-16,-1 0 15 15,-2-3-13-15,-2 0-4 16,1-1-9-16,-4 1 1 0,-2 1 3 16,0 3-1-16,0 1-4 15,-8 4-1-15,3 3 15 16,0 4 6-16,-1 2-15 15,1 0-5-15,3 4-6 16,2 6-3-16,0 2 4 0,0-1-2 16,4 0 0-16,6-4 0 15,4-1 0-15,-1-3 1 16,3-3 1-16,1 0-2 16,-1 0 0-16,-2-6 0 0,-2-4 2 15,-2-4 9-15,-3-1 7 16,-2-2 7-16,-3-1 0 15,0 0-1-15,-2 0 3 16,0 2-7-16,0 0-6 16,0 5-1-16,0 3-4 0,0 4-1 15,0-2-1-15,0 5-3 16,0-1-2-16,0 2-1 16,3 0-5-16,9 0 4 15,0 0 2-15,4 6-3 16,0 1 3-16,2 1 0 15,0 3 2-15,-3 0 0 0,-5-2 0 16,-3 0-2-16,-1 0 1 16,-4-2-3-16,-2 4 4 15,0 3 7-15,-8 2-3 16,-2 8-8-16,-9 2-1 16,-2 8-15-16,-4 0-23 0,-4 4-18 15,2-5-75-15</inkml:trace>
  <inkml:trace contextRef="#ctx0" brushRef="#br0" timeOffset="39005.6654">4791 8419 222 0,'2'-5'19'16,"3"-3"-4"-16,-2 1-15 16,4 2-1-16,-2-2-3 15,1 3-7-15,-4-2 15 0,2 5-2 16,-4-1 21-16,0 2 6 15,0 0-9-15,0 0-8 16,0 0-12-16,0 0 2 16,0 5-2-16,0 3-1 15,0 1 1-15,3 1-1 0,3 1-2 16,0-2 2-16,8 0 1 16,-2 2-1-16,6 1 0 15,1-1-2-15,7-1 7 16,2-1-2-16,6 2-2 15,2-2 6-15,4-2 0 16,5-1-2-16,4-3 1 0,0-1-2 16,4-2 2-16,3 0 4 15,-3 0 1-15,1 0-1 16,-3-4 0-16,-2 3-6 16,-3 1 5-16,-7 0-5 15,0 0-4-15,-8 12 2 0,-11 4-5 16,-13-2-60-16,-7 0-124 15</inkml:trace>
  <inkml:trace contextRef="#ctx0" brushRef="#br0" timeOffset="40943.4975">7105 8497 139 0,'-3'-7'9'0,"-2"2"10"0,0-4 1 16,2 2-2-16,-1-3 9 15,-1 2-8-15,2-3 7 16,-3 4-21-16,2-2-3 16,0 2-1-16,3-1-1 15,-3 0-2-15,2 3-2 16,1-1 0-16,1 3 4 0,0-1 1 15,-2 2-2-15,2 0 0 16,0 2-1-16,0 0-9 16,0 0-27-16,0 0 26 15,0 0 9-15,3 2 1 16,6 2-2-16,3-2 0 0,1 0 8 16,4-2-3-16,2 0-3 15,3 0 6-15,5 0-8 16,4 0 12-16,-3-4-8 15,3-2 9-15,5 4 0 16,1-3 2-16,5 2-2 0,3 1-2 16,3-1-6-16,0-1 1 15,3 0-3-15,0 1 0 16,-3-1 3-16,0 1-4 16,0-3 2-16,0 3-8 15,-6-1 3-15,2 0-8 16,-5 1 5-16,-3 1 4 0,-2 0 1 15,-4-1 3-15,3-1 1 16,-4 1-3-16,-1 1-5 16,-1 0-12-16,-3 2-25 15,-7 0-19-15</inkml:trace>
  <inkml:trace contextRef="#ctx0" brushRef="#br0" timeOffset="41755.9526">8770 8409 181 0,'0'0'14'0,"0"0"12"16,0 0-13-16,0 0-6 15,3 0-2-15,8-3-5 16,9-2 14-16,2 0-1 16,4-1-10-16,9 1 3 0,1-3-2 15,1 2-6-15,2-1 5 16,0-1-3-16,5-2 5 15,-1-1 0-15,4 2 8 16,1-3 3-16,3 1-8 0,-2 2-1 16,-3 0-3-16,-4 1 0 15,0 3 0-15,-8 0-1 16,-3 2-1-16,-6-1 3 16,-1 2-5-16,-5 2 0 15,-2 0-5-15,-4 0-21 16,1 7-24-16,-4-3-32 0,-1-4-42 15</inkml:trace>
  <inkml:trace contextRef="#ctx0" brushRef="#br0" timeOffset="42443.4032">10447 8492 165 0,'-7'0'10'16,"1"0"-2"-16,3 0 9 15,1 0 17-15,0 0 2 16,2 0 0-16,0 0-36 16,13 0-20-16,1-2-24 15,7-1 17-15,6-3 22 0,6 1-13 16,1-4 16-16,9 0 10 16,2-3-2-16,2-1 14 15,4 1 4-15,4-1-2 16,0-1-8-16,1 1-9 15,-4 3-1-15,-3 1-2 0,-5 1 0 16,-4 3-2-16,-4 5 0 16,-6 0-4-16,-2 0-46 15,-4-2-31-15</inkml:trace>
  <inkml:trace contextRef="#ctx0" brushRef="#br0" timeOffset="43177.7252">12325 8527 29 0,'-4'0'14'16,"1"0"-15"-16,-1 0 0 15,1 0 2-15,1 0 5 16,-3 0-1-16,1 0 3 0,-2 0 3 16,-1 0 2-16,2 0 1 15,0 0 4-15,-1-1 8 16,4 1-4-16,2-2-2 15,0 0 2-15,0-1 2 16,0-1-1-16,6 0-8 16,6 1-8-16,7-4 10 0,3-2-11 15,5 0-2-15,7 0 2 16,0-2 0-16,5 1 3 16,4-1 1-16,1 2 1 15,3-2-3-15,0 3-4 16,-2 0-3-16,-2 1 0 0,-7 2-1 15,-10 3-1-15,-2 2-7 16,-6 0-11-16,-9 2-19 16,-2 3-23-16,-4 0-20 15</inkml:trace>
  <inkml:trace contextRef="#ctx0" brushRef="#br0" timeOffset="44724.685">8157 7370 120 0,'-1'0'16'15,"-1"-3"5"-15,-2-1-4 16,3-2-6-16,-4 3 2 0,2 0 0 16,1-3 0-16,-1 2 3 15,-3 1-7-15,3-1-4 16,-1 1-1-16,1 1 0 16,-1 0 1-16,2 0-2 15,2 2-2-15,0 0 0 16,0 0-3-16,0 0-9 0,0 2-2 15,6 4 4-15,1-3-1 16,5 2 3-16,6-1 4 16,6-2 0-16,5 0 8 15,5 0-4-15,3-1 2 16,3-1 1-16,-1 0 0 16,1 0-1-16,-6 0-1 0,-5-1 6 15,3-3 4-15,-10-2 1 16,-3 3-3-16,-4-1-2 15,1 3-4-15,-5 1-3 16,-4 0-1-16,0 0-1 16,-2 1-14-16,-1 5-16 0,-1 1 10 15,-1 2-1-15,2 2 2 16,-2 1 0-16,0-1-18 16,-2 1-31-16</inkml:trace>
  <inkml:trace contextRef="#ctx0" brushRef="#br0" timeOffset="45568.3993">8205 8504 148 0,'-5'0'8'0,"2"0"12"15,1 0 2-15,2 0-9 16,0 0-11-16,0 0-6 0,2 0 3 15,5 2 1-15,4 0 7 16,-1-2-6-16,9 0 3 16,3 0-2-16,7 0 5 15,5 0 9-15,6-5-3 16,3-2-2-16,3-1-2 0,1 1 1 16,-1 0 1-1,-5 0-3-15,0-1 0 0,-4 2-2 16,-2-1 11-16,-4 1-11 15,-2 1-4-15,-5 1 1 16,-2 4-3-16,-2 0 0 16,-4 0-5-16,0 0-34 0,-4 6-10 15,0-1-19-15,-7-3-57 16</inkml:trace>
  <inkml:trace contextRef="#ctx0" brushRef="#br0" timeOffset="46927.6576">10059 7347 237 0,'0'5'22'16,"-6"-5"-10"-16,4 0-8 16,2 0 3-16,0 0 3 15,0 0-2-15,0 0-4 16,0 0-6-16,0 0 5 15,5 0-1-15,2 0 5 0,5 0 4 16,5 0-3-16,2 0-1 16,6-5-3-16,2-2 7 15,2-2-7-15,0 0 0 16,-1-4-2-16,0 5 1 16,-6-2-1-16,-4 2 0 0,-4 2-1 15,0 1 1-15,-6 3-2 16,-1 0 1-16,-1 2-2 15,0 0 1-15,-1 0-19 16,0 6-12-16,0 5-23 0,-1-5-29 16,-4 2-26-16</inkml:trace>
  <inkml:trace contextRef="#ctx0" brushRef="#br0" timeOffset="47630.7317">10201 8551 267 0,'1'-7'18'0,"-1"1"1"0,0 1-5 15,0-1 2-15,0 5-11 16,0-6-3-16,2 3-1 15,-2 0 0-15,0 3 0 16,0-3 0-16,0 1 1 0,0-1-2 16,0 1 3-16,0-3 2 15,0 3 0-15,0 1 1 16,0-2 2-16,0-1-1 16,0 1-3-16,8-1-7 15,1-1 5-15,3 1-7 0,6-2 8 16,4-2-5-16,4 0 6 15,5 0-2-15,5-4-4 16,-3 3 2-16,1-2 2 16,-6 1-2-16,-2 2 1 15,-7 2-2-15,-2 1 3 16,-7 3-2-16,-3 1 0 0,-2 0 0 16,1 2 0-16,-2 0-13 15,-1 6-19-15,-3 1-19 16,2 0-36-16,-2-3-58 15</inkml:trace>
  <inkml:trace contextRef="#ctx0" brushRef="#br0" timeOffset="48849.3915">11753 7265 106 0,'-2'-4'18'0,"-8"-3"7"16,5 4-5-16,0-1 3 16,3 0-2-16,0 2-3 15,1-1 4-15,1-2-4 0,0-1-2 16,0-1-1-16,0 2 1 15,0-1-1-15,0 1 1 16,0-2-9-16,5 3-10 16,2-3 3-16,6 4 2 15,-1-3-1-15,2 1 2 16,-1 0-2-16,3 1 0 16,-1-3 1-16,4 2-2 0,-1-1 0 15,1 1 0-15,-2-2 0 16,3 2 0-16,-3-1 0 15,0-1 0-15,-3 1 0 16,-3 1 0-16,-2 0 1 0,-2 3 0 16,1 0 0-16,-5 2-1 15,3 0-1-15,-3 0-3 16,2 2-25-16,1 5-17 16,-1 0-31-16,-1 0-43 15</inkml:trace>
  <inkml:trace contextRef="#ctx0" brushRef="#br0" timeOffset="49943.0654">11684 8560 155 0,'-4'0'68'0,"-1"-4"-27"15,1 1-2-15,1-1-8 16,1-1-18-16,1 3-7 15,1 0-5-15,0 0-2 0,0 1-3 16,0-1-5-16,6-2 3 16,7-1-16-16,5-4 12 15,6 2 12-15,3-4-6 16,7-3 6-16,0 1-4 16,3-1-1-16,1-4 4 0,-1 2 1 15,0-2-3-15,0 2 11 16,-4 0 0-16,-1 2 1 15,-5 0-8-15,-2 5 2 16,-4-1-3-16,-2 5-2 16,-4 5-2-16,2 0-13 0,-5-1-19 15,1 1-48-15,-1 0-62 16</inkml:trace>
  <inkml:trace contextRef="#ctx0" brushRef="#br0" timeOffset="50974.8023">13629 8417 144 0,'-23'0'-1'0,"1"0"6"16,2 0 0-16,-3 0-2 15,5 0-2-15,-1 0 0 16,5 0 0-16,2 0 2 16,1-2 3-16,2-1 14 15,2-1-3-15,4-1-3 0,-5 1 2 16,4 2-3-16,3-1 3 16,1-1-6-16,0-1-9 15,3-1 0-15,8 1 2 16,5 0 4-16,4-2-5 0,6 1 1 15,1 1-4-15,0 0 1 16,0-1 0-16,2 3 0 16,-2-1-2-16,0 0-12 15,-1 2 0-15,-4 1-5 16,0 1-3-16,2 0-10 16,-4 0-14-16,2-2-29 0</inkml:trace>
  <inkml:trace contextRef="#ctx0" brushRef="#br0" timeOffset="51521.6332">15094 8414 99 0,'25'3'4'0,"-6"-3"31"16,-4 2-6-16,-3 0-5 16,-2-2-11-16,-3 1-9 0,-2 1-3 15,-3 0 0-15,-2-1-3 16,0 1 1-16,0-2 0 15,0 2 1-15,0-2 7 16,0 0 4-16,0 0-3 16,0 0-2-16,0 0 5 0,0 0 10 15,0 0-7-15,5-4-11 16,3-1 0-16,4-2 2 16,2-2-1-16,6-1 12 15,4-1-4-15,1 2-3 0,4 0 2 16,0 0 3-16,0 4-9 15,-2-2 1-15,-1 1-4 16,-3 3 0-16,-1 1 0 16,-4 2-2-16,-2 0 1 15,-5 0-1-15,-3 0 0 16,0 0-1-16,-6 5-1 0,-2 1-14 16,0 1 3-16,0 0-3 15,-2 2-6-15,-1 3-11 16,-3-1-17-16,2-2-11 15,2-4-75-15</inkml:trace>
  <inkml:trace contextRef="#ctx0" brushRef="#br0" timeOffset="52209.0886">13825 8513 267 0,'0'0'7'0,"0"-5"8"15,12-2-12-15,4 2 2 16,4 1 1-16,3-1-3 15,6 1 4-15,0 0-2 0,5 1 2 16,3 1-2-16,5-1-4 16,1 1-1-16,6 0 3 15,2 0-9-15,5-2 11 16,3 1-18-16,4-1 23 16,3 1-6-16,3-1 1 0,-2 1-2 15,-3 1-4-15,-4 0 3 16,-6 1-7-16,-5-1-5 15,-3-2 8-15,-7 4-5 16,-5-2 3-16,-5 2-2 16,0 0-3-16,-4 0-9 0,-2 0-17 15,-2 0-24-15,-2 0-6 16,-5 0-19-16</inkml:trace>
  <inkml:trace contextRef="#ctx0" brushRef="#br0" timeOffset="52865.2914">15046 8485 179 0,'-13'0'9'0,"4"0"18"15,2 0-11-15,3-4-7 16,2 2-6-16,2 0-2 16,0 1-5-16,0-1-1 15,10-1-4-15,4-1 11 16,6 0 4-16,5-1-3 16,4 1-2-16,5-3 3 0,3 2 0 15,3 0 0-15,3-3 1 16,0 3-1-16,0-2 5 15,0 2 7-15,0-1-3 16,2 3-6-16,2 1-2 0,2 0-4 16,-2 0 0-16,2 1-1 15,2-1 0-15,0 2-1 16,0 0 2-16,1 0-1 16,-2-2-20-16,1 2 6 15,-3 0-6-15,-5 0 3 16,-2 0-23-16,-5 0 15 0,-4 0 1 15,-3 0 18-15,-4 4 12 16,-1-3-2-16,-5 3 6 16,-2-1 2-16,-3 2-1 15,-3 1-1-15,0 0-2 16,-6 0-5-16,-2 0-2 0,0 1-1 16,-3 2-4-16,-5 0-22 15,-8-4-10-15,-6 1-35 16</inkml:trace>
  <inkml:trace contextRef="#ctx0" brushRef="#br0" timeOffset="56771.2535">15408 8506 143 0,'22'-7'11'16,"-2"-2"10"-16,4 4 4 15,2-3 6-15,1 5-2 0,1-2-11 16,1 1 2-16,0 0-5 16,-2 1-4-16,2-1-5 15,0 3-4-15,-2-1 1 16,-1 2 0-16,-1-2-2 16,2 2 0-16,-1 0-1 15,-3 0 2-15,4 0-2 16,-3 0 0-16,4 2 0 0,-1 0 0 15,1 3 1-15,5-5-2 16,-3 1 1-16,6 1 1 16,-2-2-1-16,1 2 0 15,1-2 0-15,-1 0 0 0,1 0 0 16,2 0 0-16,-3 0 0 16,2 0 0-16,2 0 1 15,-1 0-1-15,1 0-1 16,3-2 1-16,-1 2 1 15,2 0-2-15,-1 0 1 0,0 0 0 16,0 0 0-16,-1 0 1 16,0 0-1-16,-3 0 0 15,0 0 1-15,-2-2-1 16,1 2 0-16,-3-1 0 16,1 1 0-16,-1 0 0 15,4 0 1-15,-2 0 2 0,1 0 1 16,-1 0-2-16,0 0-2 15,-1 0 1-15,2 0 0 16,1 0 2-16,-1 0-2 16,2 0 1-16,0 0-1 15,-2 0 0-15,3 0-1 0,1 0 1 16,-3 0 1-16,5 0-1 16,-6 0 0-16,5 0-1 15,1 0 0-15,-2-4 0 16,6 1 1-16,-1-1-1 0,3 3 1 15,3-3-2-15,0 1 1 16,2-1 0-16,2 0 0 16,0-1 0-16,0 0-7 15,0-2 2-15,2 2 2 16,1 0-3-16,2 0-2 16,0 0-4-16,0 1-2 0,-1 1 7 15,-1-1-3-15,0 2 11 16,-1-2 0-16,-2 1 0 15,-1 1 8-15,0 1-1 16,0-1-4-16,-3 2 0 16,-2 0-3-16,2 0 1 15,-1 0-2-15,-3 0 1 0,-1-2 2 16,-1 2 2-16,1 0 1 16,-1 0 3-16,1 0 0 15,0 0-2-15,-2 0-3 16,1 0-2-16,3 0 1 0,-3 0-2 15,0 0 1-15,-2 0 0 16,2 0 0-16,0 0 0 16,-3 2-2-16,0 0 1 15,2 1-1-15,-2-1 1 16,2-1-1-16,-2 1 0 0,0 2 0 16,1-2 0-16,-1 2 0 15,1-3 1-15,1 3-1 16,0-1 0-16,-1 1-1 15,0-2 2-15,0 1-2 16,-3-1 1-16,1 2 0 16,2-1 0-16,-1 3 0 15,2-1 0-15,0 0-2 0,5 1-7 16,-2-3 0-16,1 3-1 16,1-1-1-16,2-2 5 15,-3 1 3-15,-1-1 2 0,-1-1 1 16,-1 0 1-16,-2 2 0 15,0-2 0-15,2 1-1 16,0-1 1-16,1 1 0 16,3-1 0-16,0 2-1 15,-2-1 3-15,1-1-1 16,2 0-1-16,-1 2 1 0,-2-3 1 16,3 1-2-16,-3 2 1 15,-1-3-1-15,3 3-1 16,-3-2 1-16,-1-2-1 15,1 1 0-15,0 1 0 16,3-2 2-16,-1 0 1 16,1 0 4-16,0 0-2 0,-2 0-2 15,3 0 1-15,-2 0 1 16,0 0 1-16,-1 0-3 16,-2 0 2-16,-1 0-2 15,0-2 0-15,0 2-1 0,-2 0-1 16,-2 0-1-16,1 0 0 15,-3 0 0-15,0 0 1 16,-1-1-2-16,4 1 2 16,-5-2-2-16,4-2 1 15,1 1 0-15,-4 1-4 0,1-1-3 16,3-3 1-16,-1 3 1 16,0-3 1-16,-1 1 2 15,-1 0-1-15,2-3 1 16,1 3 2-16,-1-2-1 15,2 0 1-15,-1 0 0 16,-1-1 0-16,1 1 1 16,2-1-2-16,-3 0 2 0,2 1 0 15,-1 0-2-15,0 0 1 16,2 1 1-16,-3 1-1 16,3 0-1-16,0 1 1 15,-3-1-1-15,0 1 2 0,-1 1-2 16,1 1-2-16,-2 0 2 15,0-1-2-15,0 1 3 16,0 0 0-16,-3 0 0 16,3 1-1-16,-2-1 2 15,-1 0-2-15,0 0 2 0,1 0-2 16,1 0 1-16,0 2-1 16,3-2 2-16,-2 2-1 15,1 0-1-15,-2 0 1 16,-1 0-1-16,-4 0 0 15,1 0 2-15,-2 0 0 16,-2 0-1-16,3 0 0 0,-3 0 1 16,5 0-1-16,-2 0 0 15,1 0 0-15,-4 0-1 16,2 2 2-16,1-2-1 16,-3 2 0-16,1 0 0 0,-3 2-1 15,1-2 2-15,4 1-1 16,-5 1-1-16,-2-1 0 15,1 1-4-15,-1-3-5 16,-1 1 4-16,-1 0 3 16,1 0 2-16,-4 0 2 15,2 0-1-15,-1 1 2 0,-3-1-2 16,2 0 0-16,-3 1 0 16,-2-1-1-16,0-2 0 15,-4 1 1-15,1-1-5 16,-2 0-3-16,-1 0 1 15,-1 0 3-15,1 0 2 0,-3 0 2 16,1-1-1-16,-1-3 2 16,1 1-2-16,1 1 0 15,-4-1-12-15,0-1 6 16,2 0-2-16,-6 1 2 0,3-4-1 16,-2 1 4-16,-1 1 0 15,3-3 10-15,-2 3-5 16,1-2-1-16,-1 0 0 15,-1-2-12-15,5 2 12 16,-5-2 0-16,6 2 1 16,-4-4 0-16,1 0 11 0,1 1-9 15,-2-1 4-15,1 0-2 16,1 1-1-16,1-1-2 16,-1 2 0-16,-1-1-2 15,1-1 0-15,-1 2 0 16,-1 0 1-16,-1-2 0 0,-1 2 6 15,1-2 4-15,1 3-2 16,-1-3-3-16,-2 0-2 16,0 2 0-16,1 1-2 15,-1-5 0-15,0 4-1 16,0 1-5-16,0-4 5 16,-3 0-3-16,-5 1 2 0,3 3 6 15,0-4-4-15,-1 5-5 16,-1-1-1-16,-1 1 14 15,-2-1-21-15,-2 0-26 16,-5-1 23-16,2-1 11 16,-4 2 0-16,1-1 2 0,0 1-2 15,-2 0 5-15,0 3-2 16,3-2 0-16,-7 1-2 16,2 1-1-16,-2-1-13 15,-3 1-21-15,-2 2 18 16,-3-2 10-16,0 0 5 0,-4 2 3 15,-3-1-4-15,-1 1 5 16,-1-2-2-16,-5 0-1 16,-2 2 3-16,-1-2 1 15,0 1-1-15,1 1 0 16,-4-2 1-16,1-1-1 0,0 1 2 16,-1-1-1-16,2-1 2 15,-2 4-1-15,-1-5 1 16,1 5 0-16,1-2 2 15,-4 1 0-15,0 1-3 16,-3-1 0-16,1-1-2 16,-2 4 1-16,1-2 1 0,-6 1-1 15,1 0-1-15,-4 1 1 16,0-2-1-16,-1 0 1 16,-3 2 0-16,-3-3 0 15,1 2 1-15,1-2 7 0,-2 3 3 16,4-1 7-16,0 1-14 15,0 1 0-15,-2-3-3 16,2 3-1-16,-4 0 0 16,1 0 0-16,0 3 0 15,-5-3 0-15,3 0 0 16,1 0 0-16,0 0-2 0,-2 0 2 16,3 0-3-16,-3 1 4 15,0-1-2-15,-1 2-1 16,-1-2-2-16,-3 0-2 15,2 0 3-15,4 0-1 0,0 0 2 16,0 0 1-16,-1-2 1 16,2 1-1-16,-5-2 2 15,4 0-5-15,-4 1 4 16,0-1-4-16,0-1 6 16,-1 2-3-16,5-2 4 15,-4 3-8-15,2-1 9 0,1 0-2 16,-1 0-1-16,-2 1-2 15,1 1-1-15,-4-2 3 16,2 2-3-16,1-2 2 16,-2 2 0-16,-1-2-1 15,2 2 2-15,3 0 1 0,-4 0-2 16,4 0 1-16,2 0-3 16,0 0 3-16,2 2-3 15,2 0 1-15,-3 0-1 16,0-1-1-16,1 3 3 15,-5-1-1-15,3 0-1 0,-1-2 1 16,0 3 1-16,-2-1-1 16,5 1 0-16,-1-1 0 15,-2 1 0-15,1 2 1 16,-1-1-2-16,-2-3 2 16,0 3-1-16,3-3-1 15,-4 1 1-15,4 1 0 0,-1-3 0 16,1 5 1-16,4-4-2 15,-2 0 1-15,0 1 0 16,0-1-1-16,2-2-2 16,-2 0 2-16,2 0 1 15,-1 0 0-15,3 0 0 0,1 0 0 16,-3 0 1-16,3-2-1 16,0-1 0-16,0-1 2 15,-1-1-1-15,2 3 0 16,-1-2-1-16,4 2-1 0,-2-1 1 15,1-1 0-15,0 3-3 16,3-3 2-16,-4 1-4 16,0-3 1-16,1 2 2 15,1 3 0-15,-3-3 1 16,-1 1 1-16,2 1 0 16,-1 0 0-16,-1 2 0 0,2 0-15 15,-1 0 9-15,1 0-2 16,1 0-4-16,-2 0 4 15,3 0-2-15,-3 0 1 16,3 0 1-16,-1 0 3 16,1 0 4-16,-1 0 1 15,2-2 0-15,2-2 1 0,-2 3 1 16,2-3 1-16,2 2-2 16,-4-3 1-16,2 0 2 15,-2-2 3-15,-1-1 0 16,3 1 4-16,-4-3 7 0,2 1 12 15,2 2-23-15,2-2-3 16,-4 0-1-16,0 0-2 16,1 0-1-16,-4 0 0 15,-2 2 1-15,0-2-2 16,-4 2 2-16,0 0-1 16,1 3-1-16,-1-1-3 0,-2 0-6 15,2 3-27-15,1-2 6 16,-3 2-5-16,0 0-19 15,-2 1-22-15</inkml:trace>
  <inkml:trace contextRef="#ctx0" brushRef="#br0" timeOffset="57849.308">12801 7541 23 0,'-76'0'41'0,"-2"0"-8"16,2 0 6-16,1 0-14 0,-1 0-9 15,1 2-3-15,-1 0-2 16,1-2-5-16,-1 0 3 16,5 0 3-16,-1 2-8 15,1-2 4-15,2 2-1 16,1-2-1-16,3 0-4 16,-1 0-1-16,-1 0-1 0,-2 0 1 15,1 0-1-15,4 0 1 16,-1 0 0-16,-3 0 1 15,4 0 2-15,-3 2 0 16,-2-2 0-16,5 1 0 16,-2 1-2-16,1 0 0 0,-3 1 0 15,2-1-1-15,-2 0-2 16,-1-1 2-16,1 1-1 16,0 0 0-16,1 0 1 15,-2-1-1-15,0 2 0 0,2 0 0 16,-2-1 0-16,-4 1 1 15,3-3-1-15,2 4 0 16,-1-4 1-16,0 2 0 16,2-1 0-16,-1 3-2 15,2-1 2-15,1-1-2 0,-5 1 0 16,2 0 1-16,-2-1-1 16,0-1 1-16,1 1-1 15,1 2 1-15,2-3-1 16,1 3 1-16,1-1-1 15,3 1 1-15,-2 0-2 16,2-2-1-16,3 1 2 16,-3 1-3-16,2-3 4 0,-2 3-2 15,5-1-2-15,1-1 1 16,1 0 3-16,1 0 0 16,6 0 0-16,-1-2 1 15,-1 2-1-15,3-2 2 0,1 0-2 16,-1 1 0-16,0 1 1 15,4 0 0-15,1 0-1 16,-1-1 0-16,1 3 0 16,1-1 1-16,5 3-1 15,-2 1 0-15,5-2 0 0,-1 4 0 16,3 0-1-16,3 2 0 16,1-2-2-16,2 6-16 15,1-4-1-15,1 4 10 16,3-1 2-16,-2 0 0 15,6 3 6-15,-4-3 2 16,6 2-2-16,-6 1 4 0,4 0 0 16,3 1 2-16,2-1 1 15,-2 3-1-15,5 0-3 16,0 2-1-16,2-1 2 16,3-2-1-16,2 2 0 0,0 2-1 15,0-3 0-15,0 0 0 16,2-1 1-16,3 0-1 15,2-2 2-15,0 1 0 16,5-3 1-16,-4 2 3 16,5-1-1-16,1-2 4 0,7 0-2 15,-2 3-4-15,6-4 3 16,6 0-4-16,1 0-2 16,4-1 7-16,6-1-4 15,4 2-2-15,1-3 0 16,4-1 0-16,5 0-1 15,3-2 0-15,8 2-1 16,1-2 2-16,4 2-3 0,7 0-16 16,4 0 19-16,6 0-11 15,8 2-6-15,12-2 0 16,6 1-8-16,13-1-5 0,9 0-41 16</inkml:trace>
  <inkml:trace contextRef="#ctx0" brushRef="#br0" timeOffset="60068.0106">26522 8615 181 0,'-2'-2'-15'16,"2"-5"21"-16,0-2 1 15,0 2 2-15,0 2-9 16,0-1 2-16,5 1-1 16,-1 0-1-16,2 1-8 0,1 0-10 15,-2 1-24-15,0 1-22 16</inkml:trace>
  <inkml:trace contextRef="#ctx0" brushRef="#br0" timeOffset="60896.2106">26626 8529 70 0,'9'-7'21'0,"1"-2"28"15,-3 4-11-15,1-2-3 16,-1 2-10-16,-1-3-9 16,1 5-9-16,-2 1-6 15,4 0 1-15,0-2-2 0,0 4 0 16,2 0 0-16,0 0 0 16,4 0 0-16,-3 0 0 15,2 0 0-15,0 0 0 16,4 0 0-16,-2 0 0 15,3 0 0-15,0 0 1 16,-1 0-1-16,1 0 2 16,2 0-1-16,2 0-1 0,1 0 1 15,-3 0-1-15,-1 0 0 16,5 0 0-16,-1 0-4 16,2 0 4-16,1 0 5 15,7 0 6-15,0 2-9 0,-1 0-2 16,-1-2 1-16,2 2-1 15,2 0 0-15,-2 0 2 16,2-1-1-16,1 1 3 16,5 2 4-16,-1 1-2 15,6 0-1-15,-6 1-4 16,2-1 1-16,2 2-2 0,-4 0 0 16,0-1 0-16,1-1 1 15,1-1-1-15,1-1-1 16,0 1 3-16,3-2-1 15,1 1-5-15,-1-1-1 16,1 1-5-16,0-1-2 0,-6 0 6 16,7-2 3-16,-3 0 0 15,3 0 4-15,-1 0-2 16,1 0 1-16,-1 0 0 16,-1 0 1-16,-4-2-1 0,1-1 1 15,-5 1 0-15,0 0 0 16,-1 0 0-16,-2 2-1 15,3 0 1-15,-1 0-1 16,-1 0 0-16,2 0 0 16,-3 0 0-16,-1 0 0 15,1 0 0-15,-5 0 0 16,3 0 0-16,-2 0 2 0,-3 0-4 16,3-1 5-16,0-3-2 15,-1 2-2-15,1-1 2 16,0 1 0-16,2-2-1 15,-2 1 5-15,2-1 6 16,-4 0-2-16,3-1-2 0,-3-2-2 16,1 2-1-16,-2 1 1 15,1-3-3-15,-1 0 1 16,0 2 0-16,-3 1-2 16,-4-2-1-16,-2 3 0 0,-6 0 0 15,-3 3 0-15,-4 0 0 16,-5 0-9-16,-2 0-30 15,-4 0-48-15,-14 0-50 16</inkml:trace>
  <inkml:trace contextRef="#ctx0" brushRef="#br0" timeOffset="62864.9144">26447 8164 152 0,'-12'-11'-41'16,"2"-2"54"-16,1 1-2 16,4 1 4-16,-3 1-7 15,4-1 4-15,1 0-2 16,1 2 0-16,1-2-6 0,1 6-2 15,0-2-3-15,0 4 2 16,0-1-1-16,0-3-4 16,3 1-5-16,6 1 14 15,4-2-2-15,1-2-3 0,1 1 3 16,-3 2-3-16,3-2 2 16,-1 1 0-16,1-1 0 15,-2 1 1-15,6-1 0 16,0 1 0-16,3-1-2 15,0-1-3-15,-2 3 3 16,6-3 0-16,-4 0 3 0,3 0 1 16,-2 2 0-16,2-1 8 15,2-3-4-15,2 4 0 16,1 0-6-16,3-3 0 16,1 3-3-16,3 3 4 15,1-2-2-15,2 0-1 16,-5 4 1-16,3-1-1 0,2 3-1 15,-4 0 0-15,5 0 1 16,0 3-2-16,6 5 1 16,4-1 1-16,0 0-1 15,3-3 0-15,-1 5-1 0,0-6 1 16,-1 2 1-16,0-2-1 16,-2-3-1-16,4 0 1 15,0 0 2-15,2-4-3 16,-2 0-1-16,-1-2 3 15,3-1-5-15,-2 2 5 16,2-1-1-16,-3-3 2 0,3 4-2 16,-2 1 2-16,0 0-4 15,2-2 4-15,1 1-2 16,1 0 1-16,-3 3-1 16,1-4 2-16,-2-1 0 0,-1 2 4 15,-4-1-1-15,-1 2-3 16,-2 0 1-16,-2-2-1 15,3 5 1-15,-4-1-2 16,1 0 0-16,-7 2-1 16,2 0 1-16,-3 0-1 15,1 0 0-15,-3 0 1 0,-5 0-1 16,1 0 0-16,1 0 1 16,-2 0-1-16,-2 0 0 15,4-2 0-15,-2-1 1 16,0 1-1-16,-4 0 0 15,0-2 1-15,-5 3-1 0,-4-2 0 16,-3 0 0-16,-2 2 1 16,-1-1 3-16,1 0 4 15,0 0-1-15,-3 1-4 16,4-2-1-16,-5 3-1 16,0 0 0-16,-2-1-1 0,0 1 1 15,1 0-2-15,1 0 1 16,-1 4-1-16,1-1 0 15,-2 5-1-15,1-2 1 16,-3 5 0-16,3-2 2 16,-3 0 0-16,1 3-2 0,-3-1 1 15,1 0-2-15,0 3 0 16,-2-1 2-16,2 1 4 16,-2 2-1-16,1-2-2 15,1 4-1-15,0-2 1 16,1 1-1-16,-2 3 1 15,1 1-1-15,0-5 0 0,-2 2-1 16,1-1 2-16,3-2-1 16,-1-2-1-16,1 1 2 15,1-1-1-15,-1-1 2 16,2 0-2-16,-1-1 0 16,-2 4 1-16,3-5-1 0,1 3 0 15,-4-2 0-15,2-3 2 16,-2 2-2-16,1-3 0 15,-1 0 0-15,0-2 1 16,1 1-4-16,1-1 6 16,0 2-2-16,2-2 0 0,-2 1 0 15,0 0-1-15,-1 0 1 16,1-1 0-16,-2-1 0 16,2 2-1-16,-2-1 2 15,1-2 1-15,-1 1-2 16,1-1 2-16,-1-1-1 0,-1 1 1 15,0 2-1-15,1-2 0 16,-1 4-2-16,1-2-2 16,0 2 2-16,-1 3 0 15,1 0 2-15,-3 1-2 16,2 0-3-16,-2-1 2 0,0 1 1 16,0-2-4-16,0 0 2 15,0-4-2-15,0 1 2 16,-2-3 15-16,-3-1-10 15,-1 1-1-15,2-1-1 16,-1 1 3-16,-2 2-3 16,0-2-1-16,-4 1 1 0,-1 1-2 15,-3 2 1-15,-1 4-3 16,-6-1-22-16,-1 5-20 16,-2-1-2-16,0 0 2 15,-2 2 17-15,0 0-8 0,0-3-14 16</inkml:trace>
  <inkml:trace contextRef="#ctx0" brushRef="#br0" timeOffset="64099.2021">26662 7962 61 0,'-10'-5'18'0,"3"1"-9"0,1-1 9 16,-1 0 3-16,3 1-4 16,-2-2 1-16,1 3-2 15,3 3-7-15,-2-2 2 16,4 1-5-16,-1 1-2 0,1 0 1 15,-2 0-2-15,2 0-4 16,-2 1 0-16,1 6 1 16,-3 3 0-16,2 3-1 15,2 4 2-15,0 1-1 16,0 1-1-16,7 4-1 16,5-1 0-16,7 3 6 0,1 0 1 15,-1 1-2-15,-1 1-1 16,-2 3-1-16,-1 2-1 15,-3 0 0-15,-5 3 2 16,3-2-2-16,-5-1 1 16,-2-3-1-16,1-3 1 0,-2 0 0 15,-1-8 1-15,-1 0-2 16,2-4 0-16,-2-3 0 16,2-3 0-16,-2-1 1 15,0 1 1-15,0-1-4 16,0-4 1-16,0 1 2 15,0 0 3-15,0-1 0 0,0-1 1 16,-4 3 0-16,1-3-1 16,-1 2-1-16,1 3-2 15,-1-4-2-15,1 5 1 16,0-2-3-16,3 4-34 0,-3-4-1 16,3 2-29-16</inkml:trace>
  <inkml:trace contextRef="#ctx0" brushRef="#br0" timeOffset="65427.2312">27380 7436 189 0,'17'0'-20'0,"4"-7"20"16,4-2 5-16,4 2-4 15,1 0-1-15,4 0 1 16,4-2 0-16,0 3-1 16,1-1 0-16,6 2 0 0,7-2 1 15,6 1-8-15,5 3 10 16,6-1 0-16,9 4-2 15,-3 0 0-15,6 0 1 16,-2 9 0-16,-2 0 2 16,-2 3-1-16,1 1-2 0,-1-1 0 15,-2-1 0-15,-2 0-2 16,-1-4 1-16,-4 0 2 16,-5-1-3-16,1-3 1 15,-8-1-1-15,-5-2 1 16,-7 0-7-16,-3 0 0 0,-5 0 3 15,-6 0-7-15,-10 0-8 16,-6 0-9-16,-8 0-9 16,-4 0 9-16,-9 0-23 15</inkml:trace>
  <inkml:trace contextRef="#ctx0" brushRef="#br0" timeOffset="65708.4607">27984 7454 153 0,'-2'0'-2'0,"2"0"9"0,5-3 3 15,11-1-8-15,8 0 3 16,10-1-5-16,9 1-1 16,9 1 1-16,10-1 2 15,11 1 0-15,2-1-18 16,3-3-45-16</inkml:trace>
  <inkml:trace contextRef="#ctx0" brushRef="#br0" timeOffset="66739.731">29429 8289 179 0,'2'-6'5'0,"2"-1"29"16,3 0-3-16,-2 2-6 16,2-2-7-16,1 1-4 15,2 1-2-15,1-1-5 16,9 1-1-16,2 2-7 15,8-1 1-15,4-2 1 0,5-1 3 16,7 2-3-16,-4-2 2 16,1 0 1-16,-1 0-4 15,-1-2 1-15,-2 0 1 16,5 0 0-16,-3 0 1 16,2 0 2-16,2 0-1 15,1-1 0-15,3-1 3 0,0 0-1 16,-1 0-2-16,-3 2-3 15,-2 0 3-15,-5-1-2 16,-6 4-1-16,-2 2-1 16,-10 3 0-16,-4-1 0 15,-3 2-1-15,-6 0-3 0,-3 0-19 16,-4 0-10-16,0 0-19 16,-2 0-20-16,-10 2 8 15,-7-1-33-15</inkml:trace>
  <inkml:trace contextRef="#ctx0" brushRef="#br0" timeOffset="67192.9224">29559 8251 231 0,'19'-9'-15'16,"8"0"35"-16,0 0 5 15,7 0-5-15,0-2-11 0,3 3 1 16,3-2-4-16,1 2 4 16,5-1-5-16,-2 0 4 15,2 2-9-15,-4 0-2 16,-1 0 1-16,-2 0 4 15,0 0-5-15,-5 1 4 16,-7 1-2-16,-3 3 1 0,-7 0-2 16,-8 2-1-16,-3 0-41 15,-6 0-40-15,0 0-9 16</inkml:trace>
  <inkml:trace contextRef="#ctx0" brushRef="#br0" timeOffset="68271.151">30385 7843 189 0,'-12'0'-13'16,"4"0"17"-16,-1 0 4 16,-1 0 0-16,5 0 0 15,2 0 7-15,1-1 4 16,0 1 5-16,2 0-9 16,0 0-13-16,0 0-3 0,0 0 0 15,0 4-1-15,2 2 1 16,8 5 0-16,5 0 4 15,7-3-3-15,2 5 3 16,5-4 1-16,0 1 1 16,3 1-5-16,-3-6 5 0,0-2 0 15,-4 0-3-15,-1-3 2 16,-5 0 7-16,-1 0 1 16,-4 0 1-16,-1 0-5 15,-4-1 0-15,-2-1-3 16,-1 1 2-16,-4 1-3 15,0-2 0-15,-2 2-2 0,0 0-3 16,0 0-1-16,0 0 4 16,0 3-1-16,-7 6-2 15,0 3 2-15,-5 9 1 16,-1 2-1-16,1 9 2 16,-2 3-2-16,-1 7 0 15,3 2-2-15,1 4 0 0,4 0-8 16,1 2-24-16,1-1-34 15,3-10-18-15,-4-7-59 16</inkml:trace>
  <inkml:trace contextRef="#ctx0" brushRef="#br0" timeOffset="69099.2077">30940 7718 241 0,'1'-15'-22'16,"1"3"34"-16,2-2 5 16,-3 5 3-16,1 2-7 15,-2 2-3-15,0 1-3 0,0 0-3 16,0 2-1-16,0 2-1 15,3 0-2-15,-1 0-4 16,3 4 3-16,5 7 0 16,1 2 0-16,2 4 1 15,4 5 0-15,1 3-1 0,0 1 2 16,0 5-2-16,0-1 2 16,-2 3-2-16,-2 2 0 15,1-3 1-15,-5 0 2 16,1-6-3-16,-1-1 2 15,-4-1-1-15,1-10 0 0,-3-6 1 16,1 0-1-16,-2-5 1 16,-3-3 0-16,0 0 12 15,0-1 28-15,-5-10-25 16,-3-3-12-16,-4-8-3 16,-3-2 1-16,-3-5-1 15,-2-2 3-15,-2 0-2 0,1-3-1 16,-2-1-1-16,1 5 0 15,6 1 1-15,1 0 0 16,7 4 2-16,4-2 3 16,4 2 0-16,4 2-5 15,8-1-1-15,3 1-2 0,4 4 2 16,1 1 1-16,2 4-3 16,-3 3 1-16,1 4 2 15,-1 5-1-15,-6 2 0 16,-4 0-1-16,-1 14-2 15,-6 4 0-15,-2 7-1 0,-5 4-2 16,-14 3 8-16,-4 2 0 16,-3 1-1-16,-1-3-2 15,3-3-15-15,6-2-38 16,2-5-10-16,6-7-15 16,5-6-58-16</inkml:trace>
  <inkml:trace contextRef="#ctx0" brushRef="#br0" timeOffset="69599.17">31338 7561 168 0,'9'-14'13'0,"1"-2"-1"16,-8 1 14-16,0 5 11 15,-2-3-15-15,0 6-9 0,0 0-3 16,0 2-4-16,-5 1 2 16,-6 4-4-16,3 0 0 15,-6 0-6-15,2 9 1 16,-4-2 1-16,3 6-4 16,0 1 7-16,3 2-10 0,1 4 7 15,-1 2-1-15,5 3 1 16,2 3-1-16,3-4-4 15,0 3 4-15,0-2 0 16,7-4 0-16,2-3-2 16,4-5-4-16,-3-6-2 15,3-3 1-15,-1-4 11 0,3 0 3 16,-4-9-4-16,-1-2 1 16,1-4-2-16,-2-2 0 15,-2-6 3-15,-3-1 6 16,-4-1-3-16,0 2-1 0,-4-2 6 15,-5 5-2-15,-1 3-9 16,-1 2-2-16,0 5 2 16,-1 6 1-16,1 3-1 15,0 1-3-15,6 0-15 16,-1 0-19-16,4 3-9 16,2 1 1-16,0-3 1 0,10-1-30 15</inkml:trace>
  <inkml:trace contextRef="#ctx0" brushRef="#br0" timeOffset="70224.1249">31493 7495 167 0,'3'0'-1'0,"1"-2"15"16,-1-3-1-16,4-1 0 0,-2-1-5 16,5 0-2-16,-1-4-2 15,-1 1-2-15,4-1-2 16,-5-1 0-16,-2-1-2 15,-2 1 0-15,1-3 2 16,-2 3-2-16,-2-1 5 16,0 3-3-16,-6 1 8 0,-2 3 4 15,-4 3-7-15,-3 3-4 16,-2 0-2-16,1 2 1 16,-4 8-1-16,6 3-1 15,1 3 1-15,5 2 0 16,2 3 1-16,6-1 0 0,0 3-2 15,0-5 2-15,7-1-4 16,6 0-4-16,3-3 5 16,4-5-3-16,3-2 3 15,6 0 2-15,1-5 1 0,2 0-10 16,-3-2 5-16,-2 0-1 16,-1 0 5-16,-5 0-3 15,-7 0 9-15,1 4 2 16,-4 1-1-16,-4 0 1 15,-2 4-3-15,-5 0-1 16,0 5 2-16,-5 0-9 16,-9-1 19-16,-8 3-9 0,-2-4-3 15,0 1-2-15,-1 0-1 16,3-5-2-16,2-4-39 16,2-2-15-16,3-2-55 15</inkml:trace>
  <inkml:trace contextRef="#ctx0" brushRef="#br0" timeOffset="70474.1085">31848 7375 297 0,'10'-10'16'15,"2"8"5"-15,0 2-14 0,1 0-5 16,-4 5-1-16,3 8-2 16,-1 1 1-16,-4 2 0 15,-2 0 0-15,-3 0-13 16,-2 0-32-16,0-7-38 16,-9-7-77-16</inkml:trace>
  <inkml:trace contextRef="#ctx0" brushRef="#br0" timeOffset="70630.3474">31760 7288 331 0,'-11'-23'10'0,"4"-1"2"16,4 5 7-16,1 6-14 16,2 6-5-16,0 4-12 15,5 3-32-15,2 0-24 16,2 0-16-16,2-4-35 15</inkml:trace>
  <inkml:trace contextRef="#ctx0" brushRef="#br0" timeOffset="70911.5883">31968 7060 272 0,'4'-11'-38'16,"-4"0"60"-16,3 4 3 15,-3 2-1-15,2 1-13 16,-2 4-3-16,2 0-7 16,1 0-8-16,1 7 10 0,-2 4-3 15,3 5-1-15,1 6 0 16,-3 3 1-16,2 5 0 16,3 0 1-16,1 2-1 15,1 2 0-15,5-2 1 16,1-2-1-16,-1 1-5 15,0-6 6-15,-1-4-8 16,-7-3-43-16,-6-3-23 0,-1-7-27 16</inkml:trace>
  <inkml:trace contextRef="#ctx0" brushRef="#br0" timeOffset="71286.5489">31800 7407 178 0,'-6'-10'15'16,"4"-3"13"-16,2 4-11 0,8-1-12 15,7-3-5-15,7 4 3 16,5-3-3-16,7-2 0 16,-1-1 1-16,1-1 0 15,-2 0 4-15,2 0-3 16,0 0 5-16,-5 2 3 0,3-2-5 15,-3 1 0-15,0 3-3 16,-2-1-1-16,0 4-1 16,-6-3 13-16,-1 5-10 15,-7 2 6-15,-1-1-1 16,-5 2 2-16,-2 1 0 16,-1 1-4-16,0 2-2 15,0 0-4-15,-1 5-3 0,2 5-1 16,0 2 2-16,1 8 3 15,0-2 2-15,3 1-4 16,-6 2-39-16,-1-5-31 16,-2-6-31-16</inkml:trace>
  <inkml:trace contextRef="#ctx0" brushRef="#br0" timeOffset="71474.0521">32192 7076 386 0,'-1'-20'-67'0,"1"-1"106"16,0 4-19-16,0 9-10 15,5 2-10-15,4 6-7 16,2 0-31-16,-1 2-8 16,3 7-28-16,1 4-1 0,3-5-35 15</inkml:trace>
  <inkml:trace contextRef="#ctx0" brushRef="#br0" timeOffset="71817.7746">32437 7083 234 0,'11'0'15'15,"1"0"6"-15,5 0-16 16,2 0 1-16,1 5-4 15,-3 4-3-15,2 0 1 0,-7 0-3 16,1-2 5-16,-4-4-2 16,3 1 1-16,-4-4 3 15,2 0 22-15,1 0 0 16,-2-7-1-16,2-6-12 16,-4 1 5-16,2-2-2 0,-2-6-1 15,-3 0-2-15,1 1-1 16,0-1-3-16,-1-1-5 15,2 1-3-15,-3 4-1 0,3 0 0 16,2 3-7-16,1 5-17 16,1 4-17-16,2 4-37 15,-2 0-22-15,2 0-4 16</inkml:trace>
  <inkml:trace contextRef="#ctx0" brushRef="#br0" timeOffset="72208.3907">32854 7033 211 0,'3'0'26'16,"-3"-4"1"-16,4-7-8 16,-1 1 4-16,1-1-11 15,-1-1-5-15,-1-5-2 16,6 3-4-16,-5-2 7 15,-1 2-7-15,1-4-1 0,-3 4 0 16,0-2-6-16,0 5 0 16,0-1 1-16,-1 5 0 15,-6 1 6-15,3 4 1 16,-4 2-11-16,0 0-18 16,-3 8 19-16,-4 4 5 15,0 6-7-15,-6 3 7 16,-2 4 2-16,-2 2 1 0,-1 5-1 15,2 0 1-15,4 0-2 16,9 2 3-16,11-5-2 16,6-2-8-16,22-6-4 15,12-5 7-15,5-5 5 16,5-8-20-16,4-3-77 0</inkml:trace>
  <inkml:trace contextRef="#ctx0" brushRef="#br0" timeOffset="72973.9347">27466 9086 49 0,'-28'-19'29'0,"2"2"-1"16,-1 1-5-16,2-1-4 15,-1-1-8-15,2-2-1 0,1 1-7 16,1-3-3-16,3-1-1 16,-1-2-38-16</inkml:trace>
  <inkml:trace contextRef="#ctx0" brushRef="#br0" timeOffset="74801.9326">27110 8738 106 0,'6'-11'-1'0,"2"1"6"16,-3-3 2-16,2 2 9 16,-4 1 1-16,1 1-6 0,-3 4-4 15,-1 1-4-15,0 0 2 16,0 4-3-16,0 0-1 15,0 0 0-15,-3 0 0 16,1 2-1-16,-3 4 1 16,0-5-1-16,0 3 3 15,1-1 0-15,-4 1-1 0,3 0 3 16,0-1-2-16,1 1 1 16,-1-3 4-16,0 3 8 15,-1 0 0-15,2 3 7 16,-3 2-13-16,0 1-6 0,-1 6 3 15,-2 4 4-15,3 4-8 16,-3 0-1-16,0 5 0 16,1 3-1-16,2 2 0 15,0 2 2-15,1-3-3 16,4 3 2-16,1-2-2 16,1-2 2-16,0-3-2 0,0-4 2 15,-2-6-2-15,0 0 1 16,-3-2-1-16,0-3 1 15,-2-1-1-15,2-5 0 16,0 2 1-16,0-3 0 16,0-2-1-16,3-2 1 15,-2-1 3-15,1 0 3 0,1 0-2 16,2-2 0-16,0 4-2 16,0-4-2-16,0 4-1 15,2-3-1-15,5 2 7 16,5-1 5-16,5 1-2 0,0 0-1 15,5 0-4-15,3 0-5 16,4-2 5-16,-2 1-2 16,4-2-3-16,1 1 3 15,2 1 2-15,2-2-4 16,1 2 2-16,5 0 0 16,-3 0-2-16,-1 1 0 0,6 0 1 15,-4-3 0-15,1 2-2 16,5-2 0-16,-5 0-2 15,2 0 4-15,0 0 1 16,-4-2-2-16,-1-1 1 0,2-1 1 16,-2 3 0-16,-1-3 0 15,-1 2 0-15,3-1-1 16,3 3 1-16,-3-1-2 16,0 1 0-16,2 0 1 15,-2 0-1-15,0 0 0 0,-1 0 0 16,2 0 0-16,-1 0 0 15,2 0 0-15,1 0-1 16,1 0 1-16,-1 0-1 16,4 0 2-16,0 0-1 15,3 0-1-15,2 0 0 16,0 0 1-16,0 1 1 0,-1 1 0 16,-4-2-1-16,2 1 1 15,-6-1-2-15,1 2 2 16,1-2-2-16,-5 2 2 15,2-2-1-15,1 2 0 16,-5-1 0-16,3 0-1 0,-2 2 1 16,0-2 0-16,-6 1-12 15,-2-2-4-15,-4 0 8 16,-4 0 6-16,-5 0-2 16,-8-3 9-16,-3-1-2 15,-1-3-1-15,-3 3 6 0,-2-5-3 16,0 3-4-16,0-5 0 15,0-1 0-15,0 1-1 16,0-4 2-16,0 1 0 16,0-4-2-16,0 0 1 15,3-1 0-15,1-4 0 16,-1 3 1-16,1-3 0 0,-4 1-1 16,1-1 1-16,-1 2 0 15,0 0 1-15,0 1-2 16,0 0 0-16,0 2 1 15,0 1-2-15,0 2 0 16,0 0 1-16,0-2-1 0,0 3 0 16,0-2 2-16,0 1-4 15,0 0 4-15,0 0 0 16,-1-1 1-16,-3 6 0 16,2 1 0-16,-1-1-1 15,1 5-1-15,-1 0-1 0,-4 0-1 16,6 1 2-16,-4 0 1 15,1 1-2-15,-1-2 2 16,0 1-2-16,-1-1 0 16,-2-1 1-16,2 1-1 0,-3-1 1 15,0 0-2-15,-2 0-5 16,0 2 4-16,-4-1 4 16,2 2 3-16,-4 1-5 15,0-4 0-15,0 3 1 16,-1-2-1-16,4-1 1 15,0 1-1-15,-5 0 1 0,5-1-1 16,0 1 1-16,-2-1 0 16,-4 3-2-16,1-1 2 15,-1 1-1-15,-2-1-1 16,-2 4 1-16,0-2 0 16,-3 2 0-16,-7-1 1 0,-5 1-2 15,-3 0 1-15,-6 0-1 16,0-2 1-16,-4 0 1 15,4 0-2-15,-1 1 2 16,8-2-2-16,-1 2 1 16,7-1 0-16,1 2 1 0,-2-3-2 15,-2-1 1-15,-4-2 0 16,1 1-3-16,-6 0 3 16,-1-1 0-16,-6 1-2 15,-2 2 2-15,-1 1-1 16,0 0 1-16,1 2 0 15,-1 0 0-15,3 0 0 0,-1 0 0 16,4 5 0-16,-5 1-1 16,-3 1 2-16,-4 2-3 15,-3 0 1-15,1 2 1 16,-1 1 0-16,-3 0 0 16,1 1 0-16,5 1 0 0,4 4-1 15,3-4 1-15,5 4-15 16,9-2-9-16,4 2-2 15,6 1 1-15,5-2-7 16,5 1-31-16,6-4 15 16,6-3-24-16</inkml:trace>
  <inkml:trace contextRef="#ctx0" brushRef="#br0" timeOffset="75520.7861">29350 8999 209 0,'-7'-7'12'0,"4"-1"42"16,1 3-22-16,2 0-9 15,0 1-11-15,0-1-6 0,3 1 4 16,8 3-9-16,5-3-4 16,3 0 6-16,12 4-5 15,3-2 1-15,8 2-4 16,2-1 15-16,7-1-11 16,0 0 1-16,9-1-2 15,1-5 3-15,6 1-3 16,5-2 4-16,1 1-2 0,8-2 0 15,-1 3 1-15,0-1-1 16,-4 0 1-16,-5 1-2 16,-3 2 1-16,-7 1 1 15,-3-1-2-15,-6 3 1 16,-11-2-2-16,0 4-11 0,-7-3-8 16,-7 3-8-16,-5-4 3 15,-10 3 2-15,-4-1 3 16,-6 2 1-16,-2 0-1 15,-6 0-36-15,-8-2-69 0</inkml:trace>
  <inkml:trace contextRef="#ctx0" brushRef="#br0" timeOffset="75802.2517">30607 8790 60 0,'-25'-16'31'0,"3"-2"36"16,3 2-19-16,4 2-14 15,1 3-12-15,4 2 0 0,5 4-9 16,2 1-6-16,3 4-6 15,0 0-13-15,3 0-33 16,12 6 44-16,-1 2 13 16,8 5-13-16,0 0 2 15,-1 3-9-15,4 0 17 16,-5 2-9-16,-3 1 1 0,-2-1-1 16,-3 1-1-16,-5 1 2 15,-4-1 3-15,-3 1-4 16,0-2 2-16,-6 2 2 15,-5 0-2-15,-1-3-3 0,-4-1-10 16,2-2-26-16,1-3-16 16,2-4-29-16</inkml:trace>
  <inkml:trace contextRef="#ctx0" brushRef="#br0" timeOffset="76317.8278">31055 8690 289 0,'0'2'8'16,"0"1"-7"-16,2 3-12 0,3 1 15 15,-2 4-4-15,1 1 2 16,1 2-2-16,-2-3 0 16,-1-2 2-16,2 0-2 15,-3-4 0-15,-1-1 0 16,0-4-3-16,0 0 1 16,-1 0 26-16,-8-4-8 0,0-3-13 15,-4-5 10-15,4-1-11 16,-1-5 0-16,2 0 1 15,6-1-3-15,2-3 1 16,0 3-1-16,6-3-4 16,8 3 5-16,3-1-4 15,6 4 4-15,-2 3 19 0,3 1-4 16,-3 5-2-16,2 3-2 16,-2 4-2-16,-2 0-1 15,-3 0-1-15,3 9-5 0,-7 4-1 16,-3 3-3-16,0 1 1 15,-2 5-1-15,0 0-8 16,-2 2-18-16,1-6-15 16,1 0-12-16,0-9-68 15,0-5-58-15</inkml:trace>
  <inkml:trace contextRef="#ctx0" brushRef="#br0" timeOffset="76677.1952">31406 8619 36 0,'2'-6'270'0,"2"-1"-260"16,1-2 1-16,0 0-5 0,3 2-4 15,-3-2 6-15,6 0-6 16,-5-1-1-16,0-1-1 16,2-2-6-16,-3 1-6 15,-3-1-1-15,-1-1-2 0,-1 1-6 16,0-1 9-16,-1 2 10 15,-5 3 1-15,1 0 6 16,1 5 3-16,-3 1-1 16,-2 3-8-16,-1 0 3 15,-4 3-2-15,1 7 0 16,-2 2 0-16,-1 4 0 0,3 2 0 16,1 0-1-16,5 1 0 15,2 1-3-15,5 1 3 16,0-3-1-16,0 0-1 15,5-2 0-15,7-4-3 16,5-2-18-16,2-5-14 16,4-4-1-16,6-1-18 0</inkml:trace>
  <inkml:trace contextRef="#ctx0" brushRef="#br0" timeOffset="77302.1318">31768 8282 267 0,'0'-20'-6'0,"-8"0"42"16,-3 10 2-16,1 4-18 15,-5 4-11-15,-1 2-8 0,-2 8-2 16,-2 9 1-16,1 8-1 16,0 2 1-16,5 5-3 15,1-1 3-15,6-3-1 16,4-3 0-16,3-7-2 15,0-6-8-15,0-5 1 16,1-3 6-16,6-4 0 0,5 0 10 16,0-7 2-16,0-4-4 15,3-2 1-15,1-2-1 16,-5-3-1-16,3 0 4 16,-1 4-5-16,-1 1-1 0,0 1-1 15,2 6-1-15,0 4 1 16,2 2 0-16,0 4-1 15,2 16 0-15,0 1-4 16,-4 11 3-16,2 6 0 16,-4 6 1-16,-4 6-1 0,-1 2 5 15,-3 0-6-15,-2-4 6 16,-2-3-2-16,0-8 0 16,0-7-2-16,-8-7-12 15,-4-5 18-15,-3-5-4 16,0-8-1-16,-2-5 3 15,0 0 4-15,-2-5 4 0,0-11 1 16,1-5 3-16,-1-8-3 16,0-5-6-16,4 0 2 15,2-5-3-15,1 1-3 16,5 3-1-16,4 1 0 16,3 5-2-16,1 1-2 0,1 5 0 15,11 1 1-15,1 1-8 16,6 1-6-16,-1 1-8 15,5-1-10-15,3-2-28 16,0 3-35-16,0-3 7 16,0-1 17-16</inkml:trace>
  <inkml:trace contextRef="#ctx0" brushRef="#br0" timeOffset="77645.8566">31931 8239 53 0,'15'-22'58'16,"0"1"6"-16,-4 1 15 16,-3 1-46-16,-2 2-3 15,0 5-6-15,-5 3-10 16,1 2-6-16,-2 3-6 15,0 3 1-15,0 1-1 0,-7 0-9 16,-2 8 4-16,-4 7 3 16,1 5 0-16,1 1 0 15,2 2 1-15,4 0-2 16,1-1-2-16,4-1-8 16,0-5-10-16,0-3-1 0,7-3-6 15,2-6-6-15,1-4 21 16,0 0 25-16,1-2-11 15,-3-7 0-15,2-4 1 16,-1 1 0-16,-1-4 13 16,0 4-2-16,-1-1 2 0,-2 9 2 15,1-6 1-15,-3 5-8 16,2 5-3-16,2 0-6 16,-2 0-3-16,2 1 1 15,-2 6-3-15,0 2-19 16,1-1-13-16,-2-4-23 15,-1 0-5-15,-1-4-77 0</inkml:trace>
  <inkml:trace contextRef="#ctx0" brushRef="#br0" timeOffset="77895.8377">32104 7953 291 0,'0'-11'-14'0,"0"-1"47"16,0 6-2-16,0 3-7 16,3 3-20-16,-1 3-22 0,1 6 23 15,1 8-5-15,1 3 0 16,-2 5-1-16,2 1-4 16,1 3-9-16,0-1-5 15,-3-3-9-15,1 2-27 16,1-6 10-16,0-5-19 0,-1-5-49 15</inkml:trace>
  <inkml:trace contextRef="#ctx0" brushRef="#br0" timeOffset="78052.0901">32341 8035 204 0,'6'10'-6'16,"2"-2"8"-16,-1 4-2 0,0 5 0 16,-2-7-5-16,0-1-48 15</inkml:trace>
  <inkml:trace contextRef="#ctx0" brushRef="#br0" timeOffset="78255.2371">32280 7813 341 0,'6'-21'-13'0,"3"0"25"16,2 7-10-16,-3 5-10 15,2 6-29-15,-5 1-58 16,-1 2-3-16</inkml:trace>
  <inkml:trace contextRef="#ctx0" brushRef="#br0" timeOffset="78458.3266">32031 8078 275 0,'-2'2'20'16,"2"-2"39"-16,2-2-62 16,8-2 0-16,5-5-1 15,7 4-20-15,4-2-19 16,1 0-34-16,2-4-26 0</inkml:trace>
  <inkml:trace contextRef="#ctx0" brushRef="#br0" timeOffset="78817.8505">32396 7995 249 0,'0'0'22'0,"0"0"49"15,0-5-42-15,0 5-15 16,0 0-17-16,3 0 7 15,6 12-3-15,-1-4-2 16,0 7 1-16,1-5 0 16,-2 1-1-16,1-3 0 0,-3-4-9 15,4-2 9 1,-6-2 7-16,6 0 6 0,1-6 9 16,-3-3-1-16,0-6-2 15,0-3-2-15,1-1-2 16,-2-3-7-16,1 3-3 15,0-1-4-15,0 2 0 0,0 6-3 16,-1-1-18-16,1 4-9 16,-1 4-9-16,2 1-29 15,-3 3-41-15,-2-1-13 16</inkml:trace>
  <inkml:trace contextRef="#ctx0" brushRef="#br0" timeOffset="79192.8191">32609 7918 77 0,'6'3'15'16,"0"-3"25"-16,1 3-15 16,0-3 5-16,3 0-12 0,1 0 0 15,2 0-9-15,-1-4-5 16,3-2-2-16,-1-4-2 16,-4 1 2-16,0-3-2 15,-3 0 1-15,-2-2-4 16,-3 0 10-16,-1-1-7 0,-1 1 0 15,0 3-1-15,0 3-1 16,-7 2 0-16,-1 3 8 16,-5 3-20-16,-3 0 9 15,-4 7 1-15,-2 9 0 16,1 3 2-16,-2 7 2 0,-5 8-1 16,5-1-1-16,4 3 2 15,4 2-1-15,8-7 4 16,3-3-4-16,4-4-3 15,14-8 3-15,8-7 1 16,7-5 10-16,3-4-6 16,1-3-2-16,6-9-36 15,-2-6-33-15</inkml:trace>
  <inkml:trace contextRef="#ctx0" brushRef="#br0" timeOffset="79848.9931">31584 9222 246 0,'0'0'29'0,"0"0"10"0,0 0-32 16,0 0-5-16,0 0-2 16,0 0 0-16,0-1-2 15,4-6 1-15,4-3-12 16,1-5-4-16,4-5 10 15,-1 0 1-15,-1-4 11 16,-3 1-3-16,-3-2-1 16,-3 5 2-16,-2 1 1 0,0 3 1 15,-9 4 8-15,-1 1-12 16,-2 5 1-16,-1 3 1 16,-1 3-3-16,2 0 2 15,-5 12-2-15,3 6 0 0,-4 7-1 16,0 5 0-16,2 6 1 15,6 0-1-15,0 5 2 16,7-4-1-16,3-5-1 16,5-3-2-16,10-5 0 15,2-8-3-15,7-6 1 0,3-3-9 16,1-7-12-16,0 0-16 16,0-5-19-16,-1-11-82 15</inkml:trace>
  <inkml:trace contextRef="#ctx0" brushRef="#br0" timeOffset="80067.7354">31780 9077 229 0,'14'4'14'16,"2"1"-1"-16,8 4 6 15,3 3-1-15,1-1-8 16,-3 2-7-16,0-4-2 16,-5 1-1-16,-2 0-29 15,-5-9-34-15,-3-1-19 16</inkml:trace>
  <inkml:trace contextRef="#ctx0" brushRef="#br0" timeOffset="80255.2261">31945 9004 304 0,'-13'0'6'15,"0"6"1"-15,-1 4-6 16,-2 8 0-16,2 5 3 16,-3 5-3-16,7 3-2 0,3-1-1 15,3 1-1-15,4-5-24 16,0-4-41-16,11-12-3 15</inkml:trace>
  <inkml:trace contextRef="#ctx0" brushRef="#br0" timeOffset="80661.4561">32135 8892 66 0,'0'0'257'16,"-6"5"-259"-16,-4 4-1 15,1 3 0-15,-2 8 1 16,2 2 1-16,6 0 0 16,-1 2 0-16,3-3-9 0,1-1-16 15,0-4-6-15,0-5-5 16,1-6 3-16,4-3 6 15,2-2-13-15,0 0 12 16,1-7 11-16,-1-4 14 16,0-3 29-16,-2-3 31 15,1-2-3-15,-2 1-4 0,1 2-24 16,-1 0 27-16,-1 5-23 16,1 4-9-16,-1 4-10 15,1 3-7-15,-1 0-6 16,3 0-3-16,0 10 0 15,1-1-9-15,-2 5-21 0,-3-1-13 16,1-2-16-16,-1-4-27 16</inkml:trace>
  <inkml:trace contextRef="#ctx0" brushRef="#br0" timeOffset="82098.83">32246 8888 334 0,'7'-3'5'0,"1"-1"13"16,1 4-15-16,0 0 0 0,-1 1-5 15,0 9 1-15,3 0-1 16,-4 3-3-16,-4-1 3 16,1 1 0-16,-3-1-5 15,-1-4-4-15,0-1-1 16,0-4-2-16,0-1-2 0,0-2 13 15,-1 0 16-15,-3-7-8 16,1-2 3-16,-3-2 3 16,5-3 1-16,-1-2 2 15,2 0-8-15,-2 2-3 16,2-1-2-16,0 5 1 0,0 0 3 16,0 5-3-16,2 3 7 15,0 2-7-15,3 0-8 16,-2 0 10-16,3 7-6 15,0 3 2-15,3 0 0 16,1 1 0-16,0-2 1 16,-2-2-1-16,3 0-3 0,-3-5-2 15,4-1 6-15,-5-1 5 16,0 0-3-16,-2-3-2 16,3-8 1-16,-5-1-2 15,3-2 0-15,-1-3 0 0,-3 0 0 16,-1-1 1-16,1 3-2 15,-2 0 1-15,0 4 1 16,0 4 1-16,0 5-2 16,0 2 0-16,0 0-9 15,2 0-30-15,-1 4 35 16,4 1 2-16,2 0-10 0,2 1-18 16,1-3-4-16,0-1 11 15,2-2-4-15,-1 0-11 16,0-5 1-16,-4-5 10 15,3 0 29-15,2-2 14 0,-4-3 19 16,1 1-2-16,-1 0-4 16,-1 1-1-16,-2 1-4 15,-2 4-2-15,1 1 0 16,-2 6-5-16,3 1-11 16,3 0-7-16,-1 5-2 15,0 9 1-15,8 6 2 0,-5 7-9 16,4 1 7-16,-1 4 1 15,1 2 1-15,-3 4 1 16,2-1 0-16,0-4 2 16,-3-3-2-16,-1-5-1 15,-2-7-1-15,-1-6 2 0,-4-7-2 16,-2-5 8-16,0-2 19 16,0-12-16-16,-10-4-5 15,-2-5 0-15,-5-4 6 16,-2-3-2-16,1-2-8 15,-4-2 4-15,3-3-3 0,-1 2 0 16,8 5-1 0,5 0 0-16,0 7 1 0,7 7-1 15,0 5-1-15,0 4 4 16,4 5-4-16,0 2-3 16,5 0 2-16,-2 9 1 15,2 2-1-15,-1 5-1 0,-1 0 1 16,-4 0 1-16,-1 0-1 15,0-3-1-15,-2-1-8 16,1-5-9-16,-1-4-20 16,2-3 2-16,0 0 30 15,6-12 13-15,-1-4-60 0,0-7 19 16,3-6 24-16,0-1 3 16,-3-8-13-16,-2 3 1 15,2-3 16-15,-2 1 14 16,0 1 23-16,0 6 20 15,-4 5 6-15,5 5-10 0,-5 6-25 16,3 9-7-16,1 5-14 16,0 0-6-16,2 14 3 15,3 4-1-15,-1 3 0 16,2 2 0-16,-2 4 1 16,3-2 0-16,1 0 0 15,-2 0 0-15,2 0 0 0,-1-5-1 16,2-3 1-16,4-2 0 15,-1-4-1-15,4-6 1 16,4-3 1-16,2-2 0 16,0-2 1-16,-3-9-2 15,-2-3 1-15,-2-2 0 0,-6-2 0 16,-4 2-2-16,-5-2 1 16,-3 4 0-16,-2 1 2 15,0 4 4-15,-2 6-2 16,-8 1-4-16,-2 2 3 0,0 0-3 15,-3 5 1-15,3 8-2 16,2 5-1-16,3-1 0 16,7 2-2-16,0 2 2 15,12-5-2-15,9-2 6 16,4 0-12-16,4-6-16 16,0-7-46-16,-1-1-58 15</inkml:trace>
  <inkml:trace contextRef="#ctx0" brushRef="#br0" timeOffset="85958.7447">29262 9794 174 0,'0'0'11'16,"0"0"24"-16,0 0-21 15,0 0-3-15,0 0-7 16,0 0-4-16,0 0-4 0,2 0-9 16,-1 0 13-16,3 0 0 15,-2 0-1-15,4 0-2 16,1 0 15-16,-2 0-1 15,5 0 19-15,2 0-14 16,0 0-7-16,5-5-3 16,-4-2-1-16,9 0-3 0,-3-3 0 15,5 0 2-15,-2 0-3 16,1 0-2-16,0-3 1 16,1 3 2-16,-1-1 1 15,1 0 8-15,-3 3 1 16,0-3-2-16,0 3-1 0,-6 0-3 15,-2 3-4-15,-2 1 0 16,-2 2 0-16,-3 2-2 16,-1 0 0-16,0 0-8 15,-1 0-23-15,-1 0-23 16,1 0-61-16</inkml:trace>
  <inkml:trace contextRef="#ctx0" brushRef="#br0" timeOffset="87021.1767">29343 10504 281 0,'-2'0'3'16,"-1"0"12"-16,-3 0 0 16,4 0 2-16,0 0-12 0,2 0-2 15,0 0-3-15,0 0-1 16,0 0 2-16,0 0-2 15,0 0-1-15,0-2 6 16,5-4 1-16,7-2 4 16,3-5-2-16,6-4-2 0,2-5-1 15,8 1-2-15,-4-2-1 16,2 1 1-16,-3 1-1 16,-1 3-1-16,-2 4 1 15,-1 2-2-15,-3 3 1 0,5-1-13 16,0 3-26-16,-1 2-27 15,-4-2-21-15</inkml:trace>
  <inkml:trace contextRef="#ctx0" brushRef="#br0" timeOffset="87771.1262">29399 12032 174 0,'-6'0'22'0,"2"0"20"15,1 1-29-15,-2-1 9 16,1 0-12-16,1 0 2 16,1 0 0-16,2 0 0 15,-2 0 2-15,2 0-4 0,0 0-3 16,0 0 0-16,0 0-8 16,0 0 3-16,0 0-6 15,2 0 3-15,5-5 11 16,1-3-2-16,6-2 2 15,3-3-1-15,0 1-6 16,0-1 0-16,5 1-3 0,-2-4 1 16,3 5-1-16,-3 0-1 15,3-1 1-15,-4 3-5 16,1-1-4-16,1 2 0 16,-8 3-3-16,1-1 5 0,-2 0-4 15,-5 5-2-15,-4 0-12 16,-1 1-11-16,-2 0-35 15,0 0-13-15</inkml:trace>
  <inkml:trace contextRef="#ctx0" brushRef="#br0" timeOffset="88442.9531">29436 13547 43 0,'-3'4'211'0,"-2"-1"-201"16,-2-1-1-16,6 0-8 16,1-2 1-16,-2 0 8 0,2 1 3 15,0-1-7-15,0 0 7 16,0 0 1-16,0 0 3 16,0 0-8-16,3 0-7 15,9 0 1-15,0-3 3 16,5-6 2-16,2-5-3 15,3 1-2-15,0-3-1 0,-3 2-4 16,1 0-6-16,0 0-4 16,-5 4-4-16,2-1-9 15,-3 4-8-15,-4 0-32 16,-2 1-13-16</inkml:trace>
  <inkml:trace contextRef="#ctx0" brushRef="#br0" timeOffset="90021.0977">29460 16822 45 0,'0'0'201'0,"-2"0"-165"0,-2 0-18 16,2 2-23-16,2-2-12 16,-2 1 20-16,2-1-1 15,0 2 3-15,0-2-3 16,0 0-1-16,0 0 1 0,0 0 2 16,0 0 1-16,0 0 5 15,0 0-6-15,0 0-2 16,0 0 1-16,4-3-1 15,4-4 0-15,0-4 1 16,5-2 9-16,3-1 6 16,2-4-2-16,5-3-4 0,2 1-9 15,3-5-2-15,2 2-1 16,1-2-1-16,3-2-10 16,-2 2-7-16,0 0-2 15,-1 2-18-15,1 0 9 16,-5 1-27-16,0 7 14 0,-5-2-15 15,-3 5-52-15</inkml:trace>
  <inkml:trace contextRef="#ctx0" brushRef="#br0" timeOffset="91661.8027">30612 12587 261 0,'0'0'16'16,"0"0"0"-16,0 0 8 15,0 0-11-15,0 0-1 0,0 0 2 16,0 0 0-16,0 0-5 16,0 0 0-16,0 0-5 15,0 0 3-15,0 0 3 16,-3 0 1-16,-2 4-6 0,-3 1 1 16,-3 4 5-16,1 2-2 15,-2 5-3-15,0 5-1 16,0 3 1-16,-1 4 2 15,3 2-3-15,1 4-3 16,1 9 1-16,6 3 2 0,2 8 0 16,0 5-2-16,4 5-3 15,9 1 1-15,2-1-1 16,6-7-1-16,0-6-1 16,2-9-4-16,1-10-8 15,-1-10-1-15,-1-13 11 16,2-3 1-16,-2-6-6 0,0-4 5 15,0-7-1-15,-3-7-1 16,-2-4-2-16,-5 2 1 16,1 1 5-16,-3 1 0 15,-3 1 2-15,-3 3 0 0,-1 2 2 16,-3-1-2-16,0 2 4 16,0 1-1-16,-5-1 3 15,-4 4-3-15,-6 0-1 16,0 0 2-16,-4 3-2 15,2 3-4-15,-3 1-5 16,-2 0 3-16,3 11 3 0,1 3 9 16,2 1-3-16,3 7 2 15,2 3-3-15,3 2-3 16,3 3-2-16,5 3 0 16,0 2 0-16,0-3 0 15,6-4 0-15,5-5-3 16,1-3-4-16,3-8-4 0,2-6-1 15,0-6-33-15,-3-2-36 16,-3-12-67-16</inkml:trace>
  <inkml:trace contextRef="#ctx0" brushRef="#br0" timeOffset="92349.2551">31011 12561 157 0,'2'-2'300'15,"-2"2"-295"-15,0 0 1 16,0 0-6-16,0 0-1 16,3 0-3-16,4 0-2 15,6 8 1-15,3 9 6 16,4 4 1-16,2 13-1 15,2 5 1-15,-2 6 2 0,3-1-3 16,-4 1 1-16,-1-7-1 16,-5-8-3-16,-1-7-6 15,-4-9-11-15,-3-4-10 16,-2-9-30-16,-5-1-22 0,0-1-38 16</inkml:trace>
  <inkml:trace contextRef="#ctx0" brushRef="#br0" timeOffset="92583.6019">31033 12948 283 0,'-13'9'30'16,"-1"-4"5"-16,4-2-14 15,5-1-13-15,3-2 1 0,2 0-1 16,0 0-12-16,7 0-18 15,6-9 23-15,3-3 10 16,6-6 0-16,5-3-6 16,0-4-5-16,2-4-11 15,-2-1-34-15,-3 0-73 16,-4 3-18-16</inkml:trace>
  <inkml:trace contextRef="#ctx0" brushRef="#br0" timeOffset="93021.0944">31322 12605 403 0,'-2'0'18'15,"0"0"7"-15,2 0-18 16,0 0-8-16,0 0-6 16,0 0 1-16,5 0 1 15,4 0-5-15,4 2-7 0,1 2 7 16,1 1 4-16,-3-2 2 16,5 5 3-16,-3-5 1 15,-6 2-1-15,2-3-4 16,-3 0-3-16,-2-2 2 15,0 0-1-15,-3 0 16 0,2-4 10 16,-4-4-7-16,2-3 0 16,0 0-5-16,-2 0-3 15,0 1-1-15,0-1 3 16,0 4 3-16,0 0-4 16,0-2-3-16,0 2 1 15,-4-2-3-15,4 0-8 16,-2-4-9-16,0-1-15 0,2 0-25 15,-2-1-57-15,1 0-50 16</inkml:trace>
  <inkml:trace contextRef="#ctx0" brushRef="#br0" timeOffset="93552.4435">31663 12454 411 0,'1'0'14'16,"-1"0"0"-16,2 0-15 0,0-4-1 15,1-3-1-15,4-4 4 16,0-2-6-16,0 3-10 15,-2-5-1-15,2 1-2 16,-3 0 9-16,1 0 2 16,1-1 8-16,-5 1-6 15,-1 2 5-15,0 3 1 0,0-2-2 16,-3 4 2-16,-2 3-1 16,-5 1 2-16,1-1-5 15,2 4-4-15,-3 0-4 16,0 0-1-16,2 0-13 15,-3 2 19-15,1 5 5 0,2 5 14 16,1 3 3-16,0 1-3 16,1 7-7-16,2 1-3 15,4 1-1-15,0-3-3 16,0 2 2-16,4-6-4 0,4-4 8 16,4-2-5-16,-2-5-2 15,9-5 21-15,1-2-15 16,0 0-1-16,8-3-5 15,-3-10-4-15,4-1-13 16,-4-2 0-16,-2 1-17 16,-3 2-51-16,-5 2-47 15</inkml:trace>
  <inkml:trace contextRef="#ctx0" brushRef="#br0" timeOffset="94193.0159">31167 12921 92 0,'-3'4'80'0,"-6"-1"-6"16,-1-3-33-16,7 2-17 0,1-2-10 15,0 0 0-15,2 0-10 16,0 0-5-16,0-2-2 16,0-3 4-16,7-4 10 15,7-2 9-15,1-5 2 16,2-4-5-16,4 1 0 0,2-6-1 15,3-2-4-15,-3 2-8 16,2 2-4-16,-5 0-14 16,-2 5-9-16,-2 4 0 15,-5 1-7-15,-2 8-26 16,-6-1-64-16</inkml:trace>
  <inkml:trace contextRef="#ctx0" brushRef="#br0" timeOffset="94989.9157">31096 13813 172 0,'-12'-10'21'0,"2"2"44"15,1 3-45-15,-1-1 1 16,0 4 13-16,1 0-12 0,-2 2-12 16,-1 0-6-16,0 8-4 15,-2 2 2-15,-1 5 3 16,-2 4-1-16,2 2 1 16,-4 5-4-16,1 2 1 15,2 2 4-15,0 4 12 16,3 0-1-16,5 6 2 0,4-1-7 15,4 4-8-15,0-1-3 16,5-2-2-16,4-1 1 16,6-5-1-16,1-3 0 15,0-12-4-15,3-5-2 0,3-7-2 16,0-7 9-16,2 0 7 16,0-10-2-16,1-7-5 15,-3-2-3-15,-1-4 0 16,-3 2 1-16,-4-3-5 15,1 3-2-15,-4-1 1 0,-2-1-4 16,-3 2 1-16,-5-1 2 16,-1 1-1-16,0 1 2 15,-7 4 0-15,-8 2 4 16,0 5 2-16,-4 4 1 16,-2 5 5-16,-2 0 0 15,3 7-4-15,-2 7 2 0,3 2 7 16,4 2 5-16,-1 1 3 15,3 1-10-15,5 4-4 16,1 0-1-16,-1 0-1 16,4 1 2-16,4-4-3 0,0-2 0 15,2-6-17-15,9-4 2 16,3-6-9-16,3-3-12 16,2-7-26-16,1-9-1 15,-2-5-17-15</inkml:trace>
  <inkml:trace contextRef="#ctx0" brushRef="#br0" timeOffset="95286.7831">31289 13863 449 0,'0'0'11'0,"0"0"16"16,0-8-28-16,17-6 2 16,0-5-1-16,7-1 0 15,3-5 0-15,0 0-3 0,2 2-29 16,-5 3-16-16,2 1-26 15,-5 2 2-15,-2 5-19 16,0 1-59-16</inkml:trace>
  <inkml:trace contextRef="#ctx0" brushRef="#br0" timeOffset="95755.4849">31564 13508 276 0,'-9'0'202'0,"-2"1"-189"16,6 2 8-16,1 0-19 15,4-3-1-15,0 0 1 16,6 0-6-16,4 1-3 0,7 3-4 15,1 0 0-15,1 1-1 16,1 0 5-16,-2 4 5 16,2-2 1-16,-4-3 2 15,-3 0-1-15,-5-3 0 0,5 1 0 16,-6-2 1-16,-1 0-3 16,-1 0-4-16,-4-5-2 15,6-6 5-15,-7-4 5 16,0 1 1-16,0-2 2 15,0-7-2-15,-5 4-1 16,-2-3 0-16,4 5-1 0,-2-1 0 16,-2 3-1-16,0 1 1 15,2 3-4-15,0 1 0 16,2-1 0-16,1 0-5 16,-2 0-8-16,4 1-10 15,0-1-5-15,0 1-19 0,0 2-44 16,6 3-18-16</inkml:trace>
  <inkml:trace contextRef="#ctx0" brushRef="#br0" timeOffset="96396.0503">31934 13280 351 0,'2'0'17'16,"-2"0"-11"-16,2 0-9 16,-1-4 3-16,5-1 0 0,-1-4 0 15,1-2-1-15,3 0-8 16,-1 0-9-16,-1-4-11 15,3 1 5-15,-3-3-2 16,-4 2-29-16,-1-2 30 16,-2 5 12-16,0-1 21 15,-3 2 15-15,-4 4 34 0,-3 0-33 16,0 0-9-16,1 3 18 16,0 1-18-16,1 1-11 15,0 0-6-15,-1 2-11 16,-3 0-4-16,4 0-4 15,-3 2 8-15,2 5-2 0,-2 1 18 16,1 4 17-16,-2-2-6 16,4 7-5-16,-1-3-6 15,2 4 4-15,3 0 3 16,0 3-1-16,2-1-5 16,2 4-2-16,0 2 7 0,6 3-2 15,7-2-2-15,1 2-4 16,1-4 0-16,0-6-4 15,4-2-3-15,1-7 3 16,-3-6 0-16,1-4 5 16,3-4 9-16,3-8 5 15,-2-6-2-15,-2-2-3 0,1-4-8 16,-5-2 0-16,2 2-5 16,-3-1-3-16,-3-2-4 15,1 2-6-15,-6 0-11 16,-2 0-42-16,-3 4-25 15,-2-1-107-15</inkml:trace>
  <inkml:trace contextRef="#ctx0" brushRef="#br0" timeOffset="133113.4027">27100 7193 228 0,'-7'4'4'0,"2"-4"22"16,2 0 13-16,3 0-31 15,0 0-8-15,0 0-5 0,0 2-3 16,0 1 2-16,5 3 8 16,2 1-1-16,1 0 0 15,3 4 0-15,2-3-2 16,2 5 12-16,6-2-10 16,2 1-1-16,4 2 3 15,4-3 3-15,6 5-7 0,1-3 5 16,3-1-9-16,1-1 9 15,4 2-11-15,1-5 11 16,5 3 0-16,-2-2-9 16,6-2 9-16,5-3-1 15,4-3-3-15,1 1 2 0,2-2 0 16,4 0-1-16,-2 0-1 16,0 0 3-16,-1 0-2 15,-1 2 0-15,-2 1-1 16,0 0 2-16,1-2 0 0,-1 1-2 15,1-2 0-15,3 0 0 16,0 0 0-16,-6-2 1 16,3-3-1-16,-5-4 0 15,-6 2-1-15,-3-2-16 16,-11 2-9-16,-1 0 16 16,-9 1 10-16,-3-1 6 0,-7 3-2 15,-2-1 2-15,-1 2 3 16,-4 1-5-16,-2-2 4 15,1 2-2-15,-1-3-3 16,0 2-3-16,-1-3 1 16,-3 1 0-16,0-2 0 0,0-4-1 15,-2 2 4-15,3-3-2 16,-2-1 0-16,3-1-1 16,-3-1-1-16,4 3 1 15,-2-2-2-15,2-4 0 16,-4 2 1-16,5-4 2 0,0-5 4 15,-1-2 1-15,0 1-1 16,3-4-4-16,-3-1 0 16,0 2 0-16,-2 3 0 15,-1-1-1-15,-1 0 1 16,-3 0 3-16,0 1 0 16,-5-3-1-16,0-1-4 0,0 0-3 15,0-1 10-15,-10 0-5 16,-2 1-2-16,0 0 1 15,-3 2 0-15,-1-1 0 16,2 1 0-16,-2 2-1 16,-2-3 0-16,-2 4-1 0,-5 0-4 15,0 0 3-15,-7 3 2 16,-2 2-4-16,-2 3 1 16,-4 1 5-16,0 2-2 15,3-1 1-15,-1 3 1 0,-2 1-2 16,1 0-2-16,-6 4 1 15,-2 0 2-15,-9 2-1 16,-5 3 1-16,-7 0 0 16,-8 2-1-16,-6 0-6 15,-6 0-8-15,-2 9-2 16,1 0 10-16,2 0-4 16,4 3-5-16,3 1 15 0,5 1 1 15,-3 4-1-15,5 2 0 16,-3 3 2-16,-1 2-1 15,-2 2-1-15,-1-1-2 16,-3 3-26-16,0-1-5 16,3-1 10-16,-3-1 8 0,8-4 7 15,-1 2 7-15,8-4 1 16,9 4 2-16,5-2 3 16,9 4-2-16,3 2-1 15,6 7 0-15,6 2 0 0,1 2 1 16,4 2 0-16,4 2-1 15,8-1 2-15,11 0 1 16,2-3-2-16,17 0 7 16,11 2-5-16,10-2 4 15,5 1 3-15,9-1-3 16,9 0-5-16,7 1-3 16,8 4-1-16,14 1-9 0,5 8-39 15,7 1 8-15,6-4-40 16</inkml:trace>
  <inkml:trace contextRef="#ctx0" brushRef="#br0" timeOffset="137520.1871">26206 8446 117 0,'0'-4'20'15,"2"1"8"-15,-2 3-12 16,0-2-6-16,0 2-10 15,0 0-3-15,0 0 2 16,1 0 4-16,-1 0 14 16,0-4 26-16,4 2-31 0,-1 0-6 15,2-1-3-15,7-1-4 16,-2 1-8-16,9-1 8 16,2 1 1-16,4-1-1 15,-2 2 0-15,6 0 1 16,0 1 0-16,0-1 1 15,0 2-3-15,-1 0 1 0,3 0 0 16,-2 0 4-16,-3 0-1 16,-3 0-2-16,-1 0 1 15,-6 2-3-15,-3 1-7 16,-6-3 1-16,-4 3-2 0,-1 0-2 16,-2-1-3-16,-3 1-2 15,-8 2 22-15,-5-1-5 16,-5 1 5-16,-6 1 2 15,-5-3 1-15,-2 4-1 16,-3 2-4-16,-2-2 0 16,3 1-2-16,2-2 0 0,2 2 2 15,1-1 1-15,4 0 16 16,2 2-17-16,3-4 0 16,3 3 0-16,2-3-2 15,7 0-1-15,1-1 3 0,3-1-3 16,6-1 0-1,0 0-1-15,9-2 4 0,9 0-9 16,5 0 11-16,8 0-2 16,5-5-3-16,-2 1 3 15,-2-2 0-15,-2 3-5 0,-6-2 5 16,-6 1-1-16,-7 2-1 16,-4 0-1-16,-7 2 10 15,0 0-5-15,-7 0-10 16,-12 4 6-16,-3 5-63 15,-14-4-15-15</inkml:trace>
  <inkml:trace contextRef="#ctx0" brushRef="#br0" timeOffset="139973.3663">29587 8546 33 0,'-5'-6'31'15,"-1"3"-20"-15,1-3 11 16,3 2 3-16,-2 1-2 16,3 0-11-16,1 1-1 15,-2-2-5-15,2 4-3 0,-3-4 0 16,3 3 0-16,-2 1-1 16,0-2 0-16,-1 0 0 15,3 2 1-15,0-2 3 16,0 1 5-16,0-1 9 15,0-2 0-15,5 3-11 16,3-5-5-16,6 1 1 0,5 1 4 16,1-1 7-16,2 0-13 15,4-1 0-15,3 0-1 16,-2 1 0-16,3-2-6 16,-1 0 8-16,1 2-4 15,3-3 2-15,-3 2-1 16,1-3-1-16,-6 1 1 15,-3 1 0-15,-6 2 1 0,-4 2-2 16,-4 1 0-16,-3 2-2 16,-3 0-1-16,-2 0-33 15,-2 2 6-15,-8 3 26 0,-7 2 4 16,-1 1-12-16,-5 4-3 16,-4-2 2-16,-2-1 4 15,-3 2-1-15,0-1 4 16,-4 3 2-16,-1-2 0 15,1-2 1-15,4 0 2 16,1-2 2-16,6-2 0 0,6-1 1 16,2-1 4-16,9-1 1 15,1 0-2-15,-1-2-3 16,6 1-1-16,2-1 2 16,0 0 4-16,10 0 8 0,5 0-5 15,9-3 2 1,5-4-1-16,5 0 2 0,2 0 8 15,3-2-14-15,1 0-3 16,4-2-2-16,2 2 0 16,0-2 0-16,-1 4-1 15,-2-1 0-15,-5 4-2 0,-3 0 0 16,-4 0-37-16,-2 3-34 16,-9-1-33-16</inkml:trace>
  <inkml:trace contextRef="#ctx0" brushRef="#br0" timeOffset="141957.8913">29793 8547 171 0,'0'0'7'0,"0"-1"32"16,0-5-1-16,0 1-10 15,10-1-16-15,4-1-8 16,6 0 4-16,5 2-9 16,6-2 5-16,3 1-4 15,3 1-33-15,-1-2-38 16,0-4-33-16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6:19.2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25566 12691 206 0,'0'-9'11'0,"-1"4"-4"16,-5-1-3-16,5 2-1 0,-5 1-5 16,3 1-1-16,-3 1 0 15,1 1 8-15,-1 0 1 16,1 0 1-16,-2 0 5 15,1 0 5-15,1 0 0 16,-2 0-2-16,2 3-3 16,-2 2-7-16,0 3-4 0,0-3 2 15,1 4-3-15,-1 3 1 16,1-1 0-16,-2 2-1 16,1 4 0-16,0 1 0 15,1 2 0-15,-6 5 1 16,3 1-1-16,-1-1 0 0,0 6 0 15,2-3 1-15,1-3 6 16,0 4 0-16,3-4-3 16,2-2 1-16,0 2-1 15,2 0-2-15,0 2-1 0,2 1-1 16,5 1 1 0,2 0-1-16,3 1 0 0,3-3 0 15,-1-2-1-15,4-5-1 16,3-1-2-16,-2-7 2 15,4-3 2-15,-1-3-1 16,5 3 7-16,-2-8-1 16,2 3-1-16,0-2-2 0,0-2-2 15,-2 0-2-15,0 0 3 16,0-6-4-16,0-5 5 16,-1-3-2-16,3-4 0 0,-4-5 2 15,2-4 2-15,-2-1-2 16,1-4-7-16,-4 0 10 15,-5-2-12-15,0 2 4 16,-2 1 6-16,-7 3-2 16,-2 1 2-16,-4 1-2 15,0-1 0-15,-4 2 0 0,-4-4 0 16,-4-2 1-16,-3 5-2 16,-1-3 2-16,-1 4 1 15,1 4 3-15,-3 1-2 16,0 4 3-16,0 4-2 15,1 3-3-15,-2 0-2 16,1 4 6-16,-1-1-4 0,-2 1-2 16,3 3 1-16,-2 0 3 15,0 2-2-15,0 0-2 16,1 0 0-16,0 2-2 16,0 7 4-16,0 5-1 0,1 2-6 15,-1 6 0-15,2 1-41 16,0-2-45-16,2-1-68 15</inkml:trace>
  <inkml:trace contextRef="#ctx0" brushRef="#br0" timeOffset="593.731">26250 12441 314 0,'-7'-12'7'15,"2"2"12"-15,2 2-11 16,-3 2-3-16,3-1-5 15,-3 3 0-15,1 3-4 0,-1 1-4 16,1 0-26-16,0 12-2 16,-3 2 22-16,-2 11 13 15,-3 8 2-15,2 4-3 16,-1 4 2-16,3 5 1 0,1-1 3 16,6 2 6-16,2-7-4 15,4-4 2-15,7-7-5 16,5-8-1-16,6-7-3 15,0-10 24-15,5-4 0 16,-1-5 2-16,3-13-15 16,-1-2-3-16,-1-1-2 0,2 1-1 15,-5-1-1-15,-2 1-2 16,-7 8-1-16,0 1-8 16,-4 2-57-16,-6 2-66 15</inkml:trace>
  <inkml:trace contextRef="#ctx0" brushRef="#br0" timeOffset="1015.5381">26640 12129 344 0,'-10'-4'5'0,"-3"2"12"0,2 2-6 16,3 2-7-16,-6 14-3 15,1 7 1-15,1 3-2 16,0 7-2-16,0 9 2 16,2 0-1-16,3-1 0 15,4-5 2-15,3-6-2 0,0-7 1 16,0-8 0-16,5-8 1 16,4-7 7-16,5 0 2 15,4-11 10-15,7-10-15 16,6-6-4-16,3-5-20 15,-2-4-39-15,-3 2-90 16</inkml:trace>
  <inkml:trace contextRef="#ctx0" brushRef="#br0" timeOffset="1546.7637">27082 11815 306 0,'-4'-12'6'0,"-4"1"2"16,-3 2-4-16,0 8-5 15,2-2 8-15,-1 3-9 0,-2 6-9 16,2 10-7-16,-1 4 11 16,0 5 8-16,2 3-4 15,2 1 3-15,2 1 0 16,5-2 0-16,0-1 0 16,0-7-1-16,5 0 0 15,6-8-2-15,-1-5-1 0,3-6-2 16,-2-1 8-16,2-1 9 15,-3-8-4-15,-3-6-5 16,-2 0 1-16,-1-3-2 16,-4-2 1-16,0-1-1 15,0 1 5-15,-7 2 8 0,3 6 5 16,-1-1 2-16,4 6 7 16,1 2-9-16,0 3-1 15,3 2-18-15,6 0-6 16,6 2 5-16,2 6 1 0,0-2 0 15,4 5 0-15,0-6-3 16,1-1-37-16,-2-4-14 16,-4 0-105-16</inkml:trace>
  <inkml:trace contextRef="#ctx0" brushRef="#br0" timeOffset="2218.5901">27224 11674 114 0,'0'-5'359'0,"0"0"-339"0,-4-1 1 15,4 4-15-15,0 0-4 16,2 2-7-16,7 0 2 16,6 0-1-16,0 10-1 15,6 2-11-15,-4 4 9 16,3-2 3-16,-3 6-6 0,-5-8 2 15,0-3 0-15,-4 0-1 16,-5-4 6-16,-1-1 1 16,0-4 0-16,-2 0 4 15,0-4 3-15,0-6-5 16,-5-5-1-16,-3-2 0 16,-1-3 0-16,2-3 1 0,0-4 2 15,2 2-1-15,-1 0 0 16,6 4 0-16,0 2-1 15,0 2 3-15,6 3 0 16,4 3-3-16,4 3-1 16,1 0 1-16,4 3 0 0,3 3-1 15,0 2 0-15,-3 3 0 16,3 9-1-16,0 1-1 16,-5 4-8-16,3-3-7 15,0-2-2-15,-4-3-1 16,1-5 0-16,-5-3 19 0,-4-1-8 15,0 0-5-15,-6 0 2 16,-2-7 9-16,0-1-10 16,-7-7 6-16,-4 1 7 15,0-4 10-15,-2-3 22 16,1-3-6-16,2 3-4 16,0-2-3-16,3 2-1 0,2-1 1 15,5 4-1-15,0 4-11 16,0 2-2-16,12-1-2 15,3 4-3-15,2 2 3 16,7 5 1-16,-1 2-2 16,4 0-1-16,-1 9-1 0,-4 3 0 15,0 6-4-15,0-3-22 16,-6 1-20-16,-3-4-29 16,-4-7-66-16</inkml:trace>
  <inkml:trace contextRef="#ctx0" brushRef="#br0" timeOffset="2859.1643">27989 10911 330 0,'-13'-7'0'16,"1"3"0"-16,-2 4 3 15,-3 0 5-15,1 5-9 16,0 9 0-16,-2 4 2 0,2 3-1 16,3 5-4-16,2 2 1 15,3-1 2-15,2 0 0 16,3-2-3-16,3-4 0 16,0-5-6-16,3-1-4 0,8-7 4 15,3-4-5-15,2-4 10 16,4 0 6-16,1-4 4 15,3-4 2-15,1 0-5 16,1 1-5-16,-6 4 8 16,1 3-3-16,-3 0-3 15,-6 3 0-15,-3 6 1 0,-8 5-1 16,-1 3 1-16,-5 2 3 16,-14 2-9-16,-6 4-41 15,-9 0-13-15,-5-2-11 16</inkml:trace>
  <inkml:trace contextRef="#ctx0" brushRef="#br0" timeOffset="3671.6079">28583 10347 357 0,'-10'-14'17'0,"-3"-1"14"16,4 3-16-16,2 3-5 0,2 2-8 15,1 2 0-15,1 1-2 16,3 2 0-16,0 2-3 16,0 0-2-16,8 2-1 15,1 13 7-15,3 0-2 16,3 9-3-16,-3 4 3 0,3 5 0 16,1 0 2-16,-1 1-1 15,-1 0 1-15,1-3 1 16,-2-9-2-16,-4-2 0 15,-1-8 1-15,-3-2-1 16,-5-5-1-16,0-2-6 16,0-3 11-16,-8 0 2 0,-6-3-4 15,1-10 1-15,-8-3 0 16,3-6 0-16,-5-7 2 16,2 0 0-16,-6-5-2 15,1 2-1-15,1 0 0 16,1 0 2-16,4 3 3 15,1 1-1-15,7 0 2 0,3-2 0 16,6 2-4-16,1-2 5 16,2 0-8-16,5-1 5 15,9-1-5-15,8 3-1 16,3 3-4-16,4 2 2 0,2 6 0 16,-3 12 2-16,-1 2 0 15,-4 4-5-15,-3 14-8 16,-8 13 3-16,0 10-1 15,-9 11 6-15,-3 6-2 16,0 5-6-16,0-4 1 0,0-1-9 16,0-9-2-16,0-10 9 15,0-10 11-15,0-3 3 16,4-10 0-16,3-4-3 16,1-3-8-16,4-5 30 15,3 0 4-15,2-5-8 16,2-3-6-16,1-1-4 0,0 0-1 15,-2 2-3-15,-3 3-2 16,-5 4-12-16,-5 0-30 16,-1 0-43-16,-4 0-34 15</inkml:trace>
  <inkml:trace contextRef="#ctx0" brushRef="#br0" timeOffset="4202.8224">29005 10367 47 0,'4'-21'253'15,"10"-5"-230"-15,-6-2 0 16,-5-1-18-16,2-1-1 16,-1 2-4-16,-1 1 1 15,-3 4 0-15,0-1-8 16,0 6 1-16,-1 4 1 0,-6 4 1 15,-2 4 2-15,-2 4-1 16,-2 2 4-16,-1 5 7 16,-4 12-12-16,-2 4 0 15,0 4 5-15,4 4-2 0,1 1 1 16,3-2-1-16,7 1-1 16,3-4-1-16,1-4-9 15,1-1 1-15,0-8-6 16,8 0-4-16,4-7 4 15,3-4 5-15,-1-1 9 16,3 0 2-16,-3-1 2 0,-1-6 1 16,-4-3 4-16,-2 0-1 15,-1-3 1-15,-3-1 13 16,2 1 4-16,-1-1-3 16,-2 2-7-16,1 1 1 0,1 2-4 15,-1 2-2 1,1 3-3-16,2 3-4 0,-3 1-1 15,6 0-1-15,0 1-2 16,4 9 2-16,-1 0 0 16,3 4 0-16,0-1-2 15,4 1-26-15,-4-5-20 0,2-5-27 16,0-4-90-16</inkml:trace>
  <inkml:trace contextRef="#ctx0" brushRef="#br0" timeOffset="4812.1514">29251 9971 238 0,'-11'-16'163'0,"1"-4"-148"15,1 0 15-15,5-1-10 16,4-2-17-16,0-1-5 15,13 1 5-15,7-4-1 16,1 1-2-16,4 0 1 16,4 3 0-16,-1 2-2 0,3 3 2 15,-7 6-1-15,1-1 0 16,-8 6 0-16,-2 7-1 16,-6 0-1-16,-4 2-2 15,-5 16-4-15,0 1-1 16,-9 8 6-16,-1 7 4 0,-1 0-7 15,2 5-9-15,2-5-3 16,3-2 0-16,4-1 7 16,0-10-4-16,0-1 10 15,2-9 3-15,7-3-1 16,1-4-16-16,9-4 16 16,-2 0 23-16,7-2-10 0,3-3-4 15,0 3-4-15,0 2-1 16,2 0 0-16,-2 5 0 15,1 9-1-15,-3 4 0 16,-2 6-1-16,-4 2 0 16,-5 5-1-16,-7 3 2 0,-1-1-2 15,-6 0 2-15,0-1-3 16,-8-5 8-16,-8-1-1 16,-7-4 0-16,-8-1-3 15,-6-3 1-15,-1-2-2 0,-2-5 3 16,2-3-2-16,4-5-1 15,6-3 2-15,4 0 0 16,5-13-1-16,2-6-1 16,5-7-17-16,7-8-30 15,0-3-56-15,5-6-33 16</inkml:trace>
  <inkml:trace contextRef="#ctx0" brushRef="#br0" timeOffset="5640.2163">29805 9482 441 0,'0'-18'-9'0,"0"-3"17"15,0 4-1-15,-2 4 6 0,0 1-9 16,-1 4-1-16,-2 3-1 15,2 3-3-15,-3 2-1 16,1 0 0-16,0 10 0 16,0 8 2-16,-1 7 0 15,4 7-2-15,0 7 1 16,2 1 1-16,0-1-2 0,0-2-6 16,5-3-1-16,7-7-9 15,2-7-13-15,4-8 5 16,6-9 8-16,-2-3 17 15,5-3 9-15,0-13-5 16,-1-4-1-16,-3-3 0 0,-9-4-2 16,-2-3 3-16,-9-2 1 15,-3 0 8-15,-2-2 9 16,-9 4-6-16,-1 3-2 16,-3 5-1-16,1 7 2 15,-1 5-11-15,1 7 1 0,-1 3-8 16,0 0 4-16,2 7-3 15,-1 6-19-15,3-3 2 16,4 1-11-16,3-6 4 16,2-1 2-16,2-4 11 15,0 0 19-15,0-9 4 16,6-2-7-16,1-1 4 0,2-3-1 16,1 3 5-16,3-1 1 15,0 0-3-15,5-2-3 16,1-1 2-16,5-2-4 15,6 2-1-15,1-1 0 16,8-1-2-16,1 3 1 0,3 3-1 16,-4 7 0-16,0 5-1 15,-5 0 0-15,-4 13-2 16,-6 7-2-16,-5 5-8 16,-3-1-2-16,-5-1-8 0,-6-3 12 15,-3-5 6-15,-2-6 4 16,-4-7-2-16,-8-2 48 15,-5-2-10-15,0-10-7 16,-1-8-5-16,2-2-2 16,1-6-1-16,7-2-4 15,2-2-7-15,5-4-8 16,1 0 2-16,0 3-1 0,3 1 1 16,2 3-11-16,4 6-8 15,4 3-8-15,-1 8-18 16,-1 3-22-16,0 3-46 15,-2 5-87-15</inkml:trace>
  <inkml:trace contextRef="#ctx0" brushRef="#br0" timeOffset="10312.2961">25868 13673 354 0,'4'-7'7'15,"-3"-1"-11"-15,3 0-4 16,6-2 5-16,2-3 4 15,2-5-2-15,2-1 2 0,4-3 0 16,1 1 0-16,5-4 6 16,1 0-7-16,1 0-1 15,3 0 1-15,3-1 0 16,0-1-1-16,3 1 4 0,2-8-3 16,2 3 0-16,2-4-2 15,-1-5 4-15,2 1-1 16,5-4-1-16,-1 0 1 15,4-3 5-15,6-1-2 16,-2-1-1-16,-3 1-1 16,1-1 1-16,-2 6-3 15,-2-1 2-15,-3 0 1 0,2 2 0 16,-1-2 0-16,4-1-1 16,0-5 4-16,2-4 0 15,2-4-1-15,5-4-1 16,0-1 0-16,0-5 0 0,0 2 1 15,-3-2 2-15,1 5-1 16,-2 2-3-16,0 1-2 16,1 1-1-16,-1 3 0 15,-1 2 0-15,0 3 1 16,2-1-2-16,-5 4 1 0,-1 4 1 16,0-2-1-16,-5 8 1 15,-7-1-1-15,-3 5-1 16,-8 4 2-16,-2 4-1 15,-8 4 0-15,-2 8 0 16,-5 3 0-16,0 2-1 16,-6 6 0-16,0 2-13 0,-3 0-21 15,-1 0-21-15,-2 0-62 16</inkml:trace>
  <inkml:trace contextRef="#ctx0" brushRef="#br0" timeOffset="11187.2117">28844 10971 105 0,'0'0'53'15,"0"0"-30"-15,0-7-10 16,9-2 2-16,1-2 2 16,7-1-7-16,-2-4 0 15,6 2-3-15,0-4-4 16,0 2-1-16,5-2 2 0,-1-2-2 15,4 1-1-15,1-5-1 16,4-1 0-16,5-3 0 16,7-4 0-16,-2-3 0 15,3-4 0-15,0-1 2 0,0-1 6 16,1 2 7-16,-5 1-2 16,4 3-1-16,2 0-2 15,-3 0-5-15,1-2-3 16,-1-1-1-16,1-3 2 15,-2 0-1-15,2-2-1 16,-3 2 3-16,5 0 2 0,-6-2 2 16,1 4 0-16,-2 0 0 15,-4 0 5-15,-1 1-3 16,-2 4 1-16,-6 0-4 16,2 2-3-16,-4 4-2 15,4-1-1-15,-4 2-1 16,-2 4 1-16,-3 3-1 0,-3 2 0 15,-2 4 0-15,-7 3 0 16,0 1 0-16,-5 5-1 16,-3-1-7-16,-2 6-15 15,0 0-17-15,-5 0-108 0,-12 0 34 16</inkml:trace>
  <inkml:trace contextRef="#ctx0" brushRef="#br0" timeOffset="11859.0347">28978 10826 122 0,'6'0'50'0,"-1"-2"-53"0,3-6 9 15,0 0-3-15,3 0 7 16,4-3 0-16,0-2 3 15,5-1-3-15,1-2-4 16,5-6-2-16,2-2-1 0,6-4-3 16,7-7 1-16,0-3-1 15,0-3 0-15,4 0 0 16,-1-1 5-16,4 0 5 16,-4-5 2-16,3 3 9 15,-2-5-5-15,4 2-8 16,-1-5-2-16,2 2 4 0,-1 0-6 15,-1 2-1-15,-1 3-3 16,-1 2 0-16,-2 6 0 16,-5-2 0-16,-3 6 1 15,-4 5-2-15,-1 1 1 16,1 4 0-16,-8 2-26 16,3 3-37-16,-5-1-22 0,-3 4-71 15</inkml:trace>
  <inkml:trace contextRef="#ctx0" brushRef="#br0" timeOffset="14093.2392">26495 13342 213 0,'30'-36'-3'0,"4"-2"8"16,6-6-3-16,0 2 7 15,1-3 2-15,2-2 17 0,2 4-9 16,-2-4-3-16,4 0-5 15,-2 2-2-15,3-1-3 16,1 3-5-16,-1-1 2 16,4 1-3-16,0-4 2 15,0 1-3-15,4-2 0 0,0-2 4 16,-1-2 3-16,-3 2-3 16,0-2 8-16,-1 6-7 15,-3-1-2-15,1 1 2 16,0 2-4-16,-3 1 2 15,3 0 1-15,-1 4-2 16,-5 1 1-16,0 3-2 0,1 2 0 16,0 1 0-16,-1 5 1 15,-4-2-4-15,1 0-11 16,-4 2-23-16,-4 1-36 16,-6 1-3-16</inkml:trace>
  <inkml:trace contextRef="#ctx0" brushRef="#br0" timeOffset="15937.2295">26618 14011 374 0,'-12'-6'-20'15,"2"3"21"-15,2 1 0 16,3 0 7-16,1 2 4 16,2-1 0-16,2 1 4 0,0 0-9 15,0 0-8-15,0 0-3 16,6 0 9-16,5 5-5 16,1 7-1-16,4 8 4 15,2 5 5-15,2 7-3 16,3 2 1-16,-1 4 0 0,3-5-4 15,-3 1-1-15,-1-7 1 16,2-6-2-16,-2-3 0 16,1-5-13-16,-3-8-23 15,-6-5-47-15,-3-1-62 16</inkml:trace>
  <inkml:trace contextRef="#ctx0" brushRef="#br0" timeOffset="16218.5098">26817 13832 320 0,'3'8'103'15,"0"-1"-96"-15,8 5-10 0,2 6 3 16,3 5 2-16,6 6 2 15,1 1 1-15,2 2-3 16,2-3-1-16,-2-4 0 16,-2-4 0-16,-2-3 0 15,-2-4-1-15,-1-3-1 16,-8-1-24-16,-4 1-21 0,-5-4-37 16,-1 1-68-16</inkml:trace>
  <inkml:trace contextRef="#ctx0" brushRef="#br0" timeOffset="16468.4912">26856 14248 151 0,'0'0'64'15,"0"-9"-56"-15,2-1 0 16,8-8-5-16,3-2-6 16,4-2 0-16,4-6-1 15,2 0-2-15,2 1 7 0,0 0-12 16,0 5-2-16,-1 5-33 16,-2 4-37-16</inkml:trace>
  <inkml:trace contextRef="#ctx0" brushRef="#br0" timeOffset="16624.6794">27188 13953 176 0,'9'-3'52'0,"-2"1"-4"16,1 2-12-16,0 0-5 15,1 0-6-15,4 11-4 16,-1 7-3-16,4 3-6 16,1 4-6-16,3 2-4 15,-1 0 0-15,3-4-2 0,-2-5-20 16,-3-4-45-16,-4-7-64 15</inkml:trace>
  <inkml:trace contextRef="#ctx0" brushRef="#br0" timeOffset="16999.6528">27570 13659 433 0,'0'0'9'16,"-1"0"0"-16,-1 0-7 0,2 0-4 15,0 0-1-15,0 0-3 16,7 9 4-16,2 3 3 16,0 3-1-16,3 1-2 15,0 2-22-15,-2-2-15 16,-3-8-44-16,-3-3-97 15</inkml:trace>
  <inkml:trace contextRef="#ctx0" brushRef="#br0" timeOffset="17327.756">27789 12978 532 0,'0'0'5'16,"0"-3"1"-16,2 3-8 15,9 0-7-15,2 8 8 16,5 9 1-16,4 4 0 0,2 4-1 15,1 1 1-15,-1 5 0 16,1-1-13-16,-4-3-9 16,-2 0-8-16,-4-6-14 15,-3-5-20-15,-5-10-48 16,-4-6-26-16</inkml:trace>
  <inkml:trace contextRef="#ctx0" brushRef="#br0" timeOffset="17577.7368">27926 12837 397 0,'0'-5'21'0,"0"1"0"16,0 3-12-16,0 1-14 15,9 1 4-15,3 12 0 16,8 3 0-16,2 7 1 0,2 0 2 15,0 4-1-15,0-2 1 16,-1 0-2-16,-1-4 0 16,-3-1 1-16,1-4-1 15,-6-3-17-15,-1-5-26 16,-6-2-32-16,-7-6-84 16</inkml:trace>
  <inkml:trace contextRef="#ctx0" brushRef="#br0" timeOffset="17796.4707">27982 13185 468 0,'0'-13'-4'0,"0"-6"-8"16,12-2-15-16,8-4 28 15,3-2-7-15,4-2-2 16,0 5-13-16,2 2-36 16,-2 4-87-16</inkml:trace>
  <inkml:trace contextRef="#ctx0" brushRef="#br0" timeOffset="18140.209">28378 12962 152 0,'0'5'134'0,"0"-1"-95"16,-2-2-13-16,-1 0-2 15,1-2 0-15,0 0-3 16,2 0-12-16,0 0-12 16,6-6 8-16,2-3-2 0,2 0 0 15,0 2-3-15,0 3 1 16,0 4-1-16,-1 0-2 15,3 11-4-15,-7 11-9 16,0 6 13-16,0 4 4 16,-1 4-2-16,-3-2 3 15,1-5-3-15,2-8 1 16,0-5-1-16,0-7 0 0,3-8-1 16,0-1-2-16,1-8 1 15,7-10 5-15,1-7-8 16,4-7-20-16,2-6-2 15,-3-5-7-15,1-3-55 0,-3-4-11 16</inkml:trace>
  <inkml:trace contextRef="#ctx0" brushRef="#br0" timeOffset="18405.8514">28704 12297 457 0,'0'-11'2'15,"0"5"1"-15,0 3-3 0,0 3-4 16,0 0-2-16,6 5 4 16,6 7-1-16,0 5 3 15,2 4-2-15,-1 6-9 16,-1-2-2-16,1 2-12 15,-2-3-7-15,-2-5-28 0,-3-6-51 16,-3-7-49-16</inkml:trace>
  <inkml:trace contextRef="#ctx0" brushRef="#br0" timeOffset="18655.8338">28860 12000 450 0,'3'-7'3'15,"1"2"-1"-15,5 5-5 16,5 0 0-16,3 5 0 16,4 13 2-16,4 4-1 15,0 3 2-15,2 5 0 16,-5 2 0-16,3-4-1 0,-4 1-23 15,-2-6-13-15,-7-5-8 16,-5-6-54-16,-7-4-15 16</inkml:trace>
  <inkml:trace contextRef="#ctx0" brushRef="#br0" timeOffset="18858.8945">28861 12409 490 0,'0'-11'2'0,"0"-8"-3"16,7-1-20-16,10-7 4 16,7 0-25-16,0-5-1 15,6-1-43-15,-4 2-67 0</inkml:trace>
  <inkml:trace contextRef="#ctx0" brushRef="#br0" timeOffset="19249.5043">29219 12050 408 0,'2'-9'10'0,"1"1"2"15,4-5-13-15,2 4 4 16,4-2-1-16,-1 2 1 0,0 6-2 16,-2 1-1-16,-1 2-2 15,-6 4-8-15,2 10-5 16,-5 5 13-16,0 2 0 16,0 1 1-16,-3-2 1 15,1-2 1-15,2-4-1 0,0-5-1 16,12 0-2-16,-2-4 3 15,7 1 0-15,-2-1 2 16,4 3-2-16,0 2 1 16,-4-1-1-16,0 3 0 15,-5 2-1-15,-5 3 0 0,-5 1-1 16,0 3 3 0,-11 2 1-16,-6 4-2 0,-7-1 2 15,-3 7-5-15,-5-3-11 16,-6 0-53-16,-1-5-91 15</inkml:trace>
  <inkml:trace contextRef="#ctx0" brushRef="#br0" timeOffset="19530.7204">28596 12766 503 0,'0'3'3'0,"4"3"-17"15,3 2-23-15,5 5 37 16,5 3-4-16,2 0-17 15,2-3-25-15,3-6-33 16,0-7-58-16</inkml:trace>
  <inkml:trace contextRef="#ctx0" brushRef="#br0" timeOffset="21327.5032">27276 14532 193 0,'-11'5'-16'15,"4"2"4"-15,-2-1-7 16,2-1 13-16,-2-2 2 16,0 3 7-16,2-4 1 15,-4 7-2-15,2-4-5 16,-3 2-29-16,0 2-19 0</inkml:trace>
  <inkml:trace contextRef="#ctx0" brushRef="#br0" timeOffset="21577.4778">27059 14683 99 0,'-11'4'41'16,"5"-2"-22"-16,3-2 10 16,1 0 2-16,2-2 1 15,0-7-14-15,7-5-4 16,6-6-9-16,5-8 4 16,2-2 9-16,7-6 7 0,3-6-8 15,4-2-5-15,4-2-6 16,1 1-2-16,1 2-2 15,-2 4-1-15,-4 9-1 16,-7 6 0-16,-2 10-3 16,-9 5-17-16,-4 6-15 15,-2 3-21-15,-7 0-3 0,-3 2-5 16,0 6-48-16</inkml:trace>
  <inkml:trace contextRef="#ctx0" brushRef="#br0" timeOffset="21858.6784">27037 14780 175 0,'0'0'6'15,"0"0"-13"-15,7-10 17 16,6-3 11-16,3-7 0 16,1-5 6-16,5-5-9 15,0-1 3-15,5-5-13 0,-2 3 8 16,3 1-6-16,-1 3-8 16,-1 4 0-16,-5 4-29 15,-4 1-95-15</inkml:trace>
  <inkml:trace contextRef="#ctx0" brushRef="#br0" timeOffset="22624.2988">28066 13752 285 0,'13'-25'19'15,"6"-5"7"-15,3-4-13 16,3 1 5-16,1-2-8 16,1-1-2-16,-3 1 4 0,3 4 1 15,-3 4-4-15,-3 5-1 16,-1 4-5-16,0 4-3 16,-6 6-1-16,-1 5-20 0,-5 3-17 15,-2 0-29-15,-6 5-37 16,0 7-23-16</inkml:trace>
  <inkml:trace contextRef="#ctx0" brushRef="#br0" timeOffset="22842.9968">28089 13782 149 0,'-10'8'94'15,"2"-3"-42"-15,4-5-21 0,4 0-1 16,0 0-9-16,2-4-10 16,8-7-8-16,7-6-5 15,5-5 6-15,5-3-6 16,0-3 0-16,4-1-27 16,-2 0-18-16,-2 1-49 0,-8-2-35 15</inkml:trace>
  <inkml:trace contextRef="#ctx0" brushRef="#br0" timeOffset="23374.2703">28909 12925 188 0,'-4'0'6'16,"0"0"14"-16,0 0 8 15,4 0 23-15,0-2-21 16,0-6-20-16,5 0 4 0,5-4-4 15,2-6-1-15,5-2 1 16,4-5 5-16,1-6-2 16,1 1-7-16,1-2-1 15,3-2-2-15,-3 4-2 16,1 1 0-16,1 2 0 0,-3 9-3 16,-4 1 1-16,0 8-18 15,-5 3-21-15,-1 4-76 16,-10 2 5-16</inkml:trace>
  <inkml:trace contextRef="#ctx0" brushRef="#br0" timeOffset="23733.5897">28950 13032 325 0,'-2'0'10'0,"2"-7"24"0,0-4-24 16,2-3-1-16,8-3-1 15,5-8-1-15,2-3 4 16,7-4-1-16,-1-4-3 15,6 1 4-15,0-3-3 0,2 6-1 16,-3 0-2-16,1 3 0 16,-5 6-1-16,-2 3-1 15,-2 4-1-15,-7 6-1 16,-2 0-1-16,-4 9-18 16,-7 1-29-16,0 0-77 15,-11 1-60-15</inkml:trace>
  <inkml:trace contextRef="#ctx0" brushRef="#br0" timeOffset="25061.6557">27329 14692 216 0,'0'0'38'16,"0"0"-34"-16,0 0 2 16,0-2 1-16,0 2-3 15,0 0-3-15,0 0-1 0,0 0-3 16,2 2 5-16,8 10 10 15,0 0 4-15,5 11-4 16,4 3 4-16,3 11-4 16,5 5 1-16,0 8 1 15,4 3-9-15,-2 2-1 16,1-1 3-16,-1-2-3 16,-3-6-1-16,-1-7 1 0,-3-5 3 15,-2-7 0-15,-4-6 2 16,-4-7-3-16,1-1 0 15,-6-2-1-15,0-4-3 16,-1-4-1-16,-2 1 0 16,-1 0-1-16,-3-2-9 0,0-2-26 15,-3 0 1-15,-12-2-95 16</inkml:trace>
  <inkml:trace contextRef="#ctx0" brushRef="#br0" timeOffset="25561.5802">27299 14913 316 0,'-2'2'3'0,"-3"-1"-2"16,5-1-2-16,0 3 0 16,0-3-2-16,0 0-5 0,0 0 14 15,0 0 11-15,0-4 6 16,0-5-8-16,2-3-3 15,-2-6-3-15,3-2-2 16,-1-3-2-16,0-3 1 16,-2-4-1-16,4 1-1 15,-2 1 0-15,0 3 1 0,1 5 3 16,1 2-1-16,1 3-4 16,-2 3-1-16,2 1-2 15,2 4 1-15,0 2-2 16,1 5 0-16,3 0-1 15,4 0 1-15,3 9-1 16,3 7 1-16,4 6 2 0,6-1 0 16,3 5-8-16,5-3-23 15,-1-5-25-15,-2-6-83 16</inkml:trace>
  <inkml:trace contextRef="#ctx0" brushRef="#br0" timeOffset="26764.6393">27673 15791 224 0,'-8'2'137'15,"1"-2"-135"-15,-3 1-4 16,5 1 4-16,-3 0-1 15,4 4 5-15,-3-1-4 0,4 2 0 16,-2 3-2-16,1 3 1 16,4 3-1-16,0 2 3 15,0 7-1-15,0 0 3 16,7 3 0-16,4 2 1 16,3 0-5-16,2-2 1 0,2-5 0 15,-2-2-1-15,4-4-2 16,0-7 1-16,-4-2-3 15,4-4 3-15,-6-4 1 16,1 0-1-16,-3 0-2 16,-2-9 1-16,-2 1 1 15,-1-4-2-15,-1-3-2 0,-3-1 3 16,1 0-1-16,-4-4 0 16,0 0 1-16,0 3 2 15,0-4-1-15,-4 1 1 16,-1-2 0-16,-2 5 0 15,-3-1-1-15,2 3 1 0,-5 1 0 16,0 3 0-16,-1 4 0 16,-1-3 0-16,2 5 2 15,-4-1 4-15,3 2-1 16,-1 4-2-16,1 0 2 16,2 0-3-16,1 3-4 15,2 5 0-15,2 3-4 0,5 2-20 16,2 1-18-16,0-4-32 15,2-2-48-15</inkml:trace>
  <inkml:trace contextRef="#ctx0" brushRef="#br0" timeOffset="26983.3477">28048 15723 413 0,'0'0'11'15,"0"0"-9"-15,0 0-13 16,0 0 2-16,0 0-6 16,0 0-13-16,0 0-56 0,0-5-14 15,2-1-83-15</inkml:trace>
  <inkml:trace contextRef="#ctx0" brushRef="#br0" timeOffset="27561.4311">28196 15509 257 0,'0'-21'17'0,"0"-1"0"16,-5 3-5-16,-2-1-5 16,-1 0-3-16,-5 6 0 15,0-2-5-15,0 5 2 16,-4 3-3-16,0 2 3 0,2 4 3 16,-2 2 23-16,1 0-15 15,4 11-9-15,-1 5-6 16,3 6 6-16,-2 2-2 15,5 5 0-15,5 3 2 16,2 0-2-16,0-3 2 16,7-1-2-16,8-4 0 0,1-7-3 15,2-4 1-15,1-9-1 16,0-4-4-16,3 0 7 16,-2-13 3-16,-1-3-6 15,1-4 2-15,-3-1-2 16,-2-3-1-16,-3 5 5 0,2-2-2 15,-6 5-2-15,-1 1 2 16,-2 4 0-16,-5 5 2 16,2 2-1-16,-2 0 4 15,0 2 5-15,0 2 7 16,0 0-6-16,-2 0-2 16,1 2-3-16,1 7-7 0,0 6 2 15,0 2-1-15,8 6-1 16,0 4 3-16,6 3-3 15,1 1 1-15,3-1 1 16,2 1-2-16,-4-4 1 16,3-3-19-16,1 0-24 0,-6-4-27 15,0-5-46-15</inkml:trace>
  <inkml:trace contextRef="#ctx0" brushRef="#br0" timeOffset="29374.3666">28914 14491 358 0,'-9'17'3'0,"1"1"-3"15,5 6-1-15,3 4-2 0,0 2 0 16,13 2 2-16,2-3-6 16,7-3 6-16,4-2-3 15,-4-7 9-15,2-8-7 16,-2-3 2-16,-2-6-4 16,-5 0 5-16,4-11 5 15,-7-3 0-15,-2-4-2 0,0-4 2 16,-1 0-1-16,-6-3-1 15,-3-2 3-15,0 2 7 16,0 4 3-16,-10 3-3 16,-3 6-5-16,-1 1 6 0,-3 4 2 15,1 4-13-15,0 3-3 16,-2 0-3-16,2 6 2 16,4 5-8-16,2 1-21 15,3 2-15-15,4-3-12 16,3-4-40-16,0-7-35 15</inkml:trace>
  <inkml:trace contextRef="#ctx0" brushRef="#br0" timeOffset="29905.5933">29291 14334 234 0,'-6'-6'48'16,"-4"3"-24"-16,0-3 11 16,2 5-31-16,-1-1 1 15,-2 2 1-15,-2 0 1 16,5 0-6-16,0 5-1 0,1 4 4 15,0 2-2-15,2-1 0 16,1 2 0-16,1-2-1 16,3 0-2-16,0-2 1 15,0-6 0-15,0 1-2 16,0-3 2-16,0 0 3 16,0 0 4-16,0 0 0 0,0 0 1 15,3-2-4-15,1 2-6 16,1 0 0-16,2 0-3 15,-4 0-2-15,1 0 0 16,2 2 4-16,-4 0 1 0,-1-2 2 16,1 0-2-16,0 0-1 15,-2 0 14-15,0-4 0 16,0-1-2-16,0-1 2 16,0 3 3-16,0-1-4 15,0 3-1-15,0-1-6 0,0 2-3 16,-2 0-4-16,0 0-15 15,2 0-17-15,-1 2-28 16,-1 3-35-16,-3 2 3 16</inkml:trace>
  <inkml:trace contextRef="#ctx0" brushRef="#br0" timeOffset="30093.069">29194 14482 412 0,'2'-7'2'16,"-1"1"-20"-16,5-3-52 16,-1 0-25-16,1 1-32 15</inkml:trace>
  <inkml:trace contextRef="#ctx0" brushRef="#br0" timeOffset="30624.2907">29425 14018 376 0,'-7'-11'8'16,"-5"2"-4"-16,-1 8 2 15,4 1-4-15,-5 0-1 16,1 8 1-16,-3 12-2 16,0 3-1-16,4 6 1 0,-3 1 0 15,6 4 0-15,4 0 0 16,3-4-1-16,2-3 1 15,0-6-1-15,7-6 1 16,2-5-5-16,0-6-10 16,2-4 5-16,3-4 10 0,-1-10 3 15,1-2 2-15,1-3-5 16,-2-1 2-16,-1-2 0 16,-2 4-1-16,1 1 1 15,-2 1 3-15,-2 1 1 16,-1 3 4-16,-1 3 0 15,0 2 2-15,-2 3-2 16,4 1-2-16,-2 3-3 0,2 0-3 16,0 1-5-16,6 8 7 15,1 6 1-15,1 4-1 16,4 3-1-16,-1 1-2 16,0-2 1-16,3 1-1 0,0-6-1 15,2-2-14-15,-2-11-28 16,-4-3-23-16,-3-10-141 15</inkml:trace>
  <inkml:trace contextRef="#ctx0" brushRef="#br0" timeOffset="31686.7358">29824 13522 373 0,'0'-11'6'0,"-7"2"18"0,0 3-11 16,2 0 2-16,1 2-8 15,1 4-6-15,3 4-3 16,0 8-4-16,0 8 1 16,0 8 5-16,0 1-1 15,8 8 1-15,3-3 0 16,4 0-1-16,-3-5 1 0,4-8-3 15,0-8-11-15,2-8 1 16,-2-5 7-16,2-4 6 16,0-10 1-16,-2-7 2 15,0-2-6-15,-1-4-8 0,-5 0 5 16,-6 2 15-16,-4 0-3 16,-2 1 6-16,-12 5-2 15,-6 0 0-15,-3 3 5 16,-4 1-7-16,-1 5 3 15,-1 4-4-15,4 6-5 16,-3 0-4-16,7 0-9 0,3 7-16 16,7 2-18-16,2-1-26 15,6-3-37-15,3-3-89 16</inkml:trace>
  <inkml:trace contextRef="#ctx0" brushRef="#br0" timeOffset="31827.3567">30124 13392 330 0,'7'0'-11'0,"-4"-2"-44"16,2 0-13-16,0 0 4 16</inkml:trace>
  <inkml:trace contextRef="#ctx0" brushRef="#br0" timeOffset="32249.1724">30205 13057 382 0,'-3'-13'7'0,"-7"6"7"15,1 5-5-15,-1 2-6 16,0 9-3-16,1 9 0 15,1 5-1-15,4 7 1 16,-1 2-1-16,5 3 1 16,0-3-1-16,0-4 1 0,2-2-1 15,5-10-1-15,0-6-6 16,1-3-4-16,0-7 4 16,1 0 5-16,-4-7 7 15,2-7 2-15,-2 2-2 16,2-5 1-16,-4-1 2 0,0-1 2 15,-1 2 3-15,2 2-5 16,-1 2 2-16,1 2-2 16,5 4-3-16,0 3-3 15,1 4-2-15,5 0-2 16,3 10 0-16,4 9 2 0,1 6 0 16,-2 4 1-1,6 3 0-15,-5-4-15 0,0 0-23 16,-5-12-18-16,-7-4-87 15</inkml:trace>
  <inkml:trace contextRef="#ctx0" brushRef="#br0" timeOffset="32749.1324">29650 13119 204 0,'4'0'30'16,"-1"0"14"-16,1-4-7 15,-4-3-11-15,0 0-11 16,0-4 3-16,0 1-6 16,-9-6-5-16,-4-2 1 15,-5-6-1-15,-4-2 1 16,-1-5 1-16,-4-4 2 0,-1-2 1 15,-2-3 5-15,-1-1-11 16,6 0 7-16,-2 7-2 16,6 2 2-16,6 7-8 15,2 7-2-15,4 4-1 16,4 7-2-16,1 3-1 0,4 4-5 16,0 0-61-16,0 9-7 15,0 6 2-15,0 1-17 16,0 1-4-16</inkml:trace>
  <inkml:trace contextRef="#ctx0" brushRef="#br0" timeOffset="33045.9922">29319 12948 51 0,'-1'17'149'0,"1"-5"-146"15,0-6 2-15,0-4 11 0,0-2 6 16,0 0 19-16,3-12 0 15,1-8-33-15,-4-3-5 16,1-4-2-16,-1-3 0 16,0-2 3-16,0-1 5 15,0 3 0-15,0 2 1 16,0 1-6-16,0 2-2 0,0 4 0 16,0 5-1-16,2-1 4 15,3 7 18-15,5 3-21 16,4 1-3-16,3 4-2 15,2 2 2-15,9 0 0 0,3 9 0 16,3 6-6-16,1 4-22 16,-3 3-31-16,-1-1-73 15</inkml:trace>
  <inkml:trace contextRef="#ctx0" brushRef="#br0" timeOffset="33686.5918">28922 14307 360 0,'-6'-18'9'0,"-8"-2"7"0,0-3-5 16,1-4-4-16,-9-5-4 16,-4-5 1-16,-4-4 0 15,-2-2 0-15,-2-5 4 16,-2 3 5-16,4-1 6 0,1 7-4 16,4 4 5-16,3 5-16 15,4 5 0-15,1 2-3 16,6 6-1-16,-1 0 0 15,4 3 0-15,2 5-10 16,-1 0-9-16,6 3-6 16,-3 5-18-16,1 1-28 15,-1 0-50-15,1 0-54 0</inkml:trace>
  <inkml:trace contextRef="#ctx0" brushRef="#br0" timeOffset="34014.6969">28436 13841 144 0,'-4'16'21'16,"1"-3"-18"-16,-1 1 5 16,2-3 23-16,1-4-11 15,1 0-11-15,0-3 3 0,0-4 19 16,0 0 38-16,-2-10-41 16,2-2-19-16,-3-7-4 15,-3-3 1-15,0-6 0 16,-1-4 4-16,2-5-1 15,-2-1-5-15,2-4 0 16,0 5 7-16,5 3 0 16,0 4 0-16,0 8-4 0,2 2-2 15,6 8-2-15,8 5-3 16,2 5-1-16,6 2-2 16,6 3 1-16,6 14-1 15,3 5-7-15,4 4-16 16,2 3-22-16,0-1-76 0,-3-6-70 15</inkml:trace>
  <inkml:trace contextRef="#ctx0" brushRef="#br0" timeOffset="37248.8298">26910 13634 126 0,'-10'-11'11'0,"2"1"22"15,-1 1 3-15,2 2-5 0,-3 3-13 16,3 2-6-16,-1 2-8 15,1 0-2-15,-3 0-2 16,-1 0 1-16,3 0 1 16,-2 0 1-16,1 6 3 15,1-1-3-15,-4 4-1 0,2 5-2 16,-4 2-2-16,-1 6 3 16,-7 6-3-16,1 3-6 15,-4 6 3-15,-2 2 4 16,-2 4-2-16,0 6 1 15,2-2-2-15,5 3-1 16,0-1 3-16,2-3 2 0,1-1 0 16,2-3 0-16,1 0 0 15,2-2 1-15,1 3-1 16,4 2 0-16,-2-6 0 16,3 1 0-16,2-8 1 15,2-4-1-15,0-1 0 0,3-6 0 16,-1-1 0-16,2-1 0 15,0 2 0-15,0-2-1 16,0-1 1-16,0-2 0 16,3 0-1-16,4-2 0 15,-2 0-1-15,2 0 3 0,0 1 0 16,1 1-1-16,6 0 0 16,-4 2 0-16,1-6-1 15,0 3-1-15,3-6-1 16,-3 0 1-16,3-4 0 15,-1-1 6-15,-1 0-3 0,5 0 4 16,-3-1-3-16,3 2-1 16,0-1 0-16,3-3 0 15,-1 2-1-15,5-1-1 16,1-2 2-16,0 0 3 16,-1 0 8-16,2-9-8 0,-2-2 0 15,1-1-1-15,-1-6-7 16,3-2 20-16,3 2-14 15,-1-6 0-15,3-1 3 16,4 0 0-16,3 0-1 16,-1-2-1-16,4 0 0 15,0 2-2-15,1-1 0 0,-1 1-1 16,4-2 0-16,1-3 1 16,1-5-1-16,-2 2 1 15,3-4 5-15,2-7 2 16,1 0-2-16,-2-2 1 15,1-1-2-15,1-3-2 0,-1 0 3 16,4 0-2-16,0 2 0 16,0-2-2-16,0 0 0 15,2 0-1-15,2-2-1 16,-1-3 3-16,-1 1-6 0,1 1-1 16,-4-1 8-16,-2 3-2 15,-4 7-1-15,-1-3-1 16,-4 2 1-16,-2 5-2 15,-1-2 2-15,-2-1 0 16,1 4 1-16,0 2 2 16,-1 1-1-16,2 2-3 0,1 0 0 15,-3 4 0-15,-4-4 0 16,-4 2 0-16,2-4 1 16,-6-1-1-16,-3-4 0 15,3-4 1-15,-1 1-1 16,-1 2 1-16,3 2 2 0,0 2-3 15,2 4 1-15,-2 6-2 16,-1-3 2-16,-3 4-1 16,0-1 0-16,-3-2 0 15,4 0 0-15,-4-5 0 16,4 2 1-16,-4-2-1 0,0 2 1 16,1-1 0-16,-4 0 2 15,-3 2-1-15,0 0-2 16,-3-3 2-16,-2 2-1 15,0-3 0-15,-4 2-1 16,2 3 0-16,-1 0 3 16,-1 1-5-16,1 3 6 0,-4 2-2 15,0 2 0-15,-2 0-1 16,0 0 3-16,0 3-4 16,-7-3 2-16,-1 2 4 15,-3-1-4-15,-2 6-2 16,-1-4 2-16,2 5 3 0,-3 0-3 15,-1 1 1-15,2 1-1 16,-2 1 0-16,-2 1-1 16,1 0-5-16,-2 2 0 15,-5 2 2-15,-1 2 2 16,-2 2 0-16,-2 1 2 0,-3 2-5 16,-1 0 2-16,1 3-4 15,-2 8 6-15,-2 3-2 16,1 6 2-16,-6 1-5 15,-6 4 0-15,-2 2 1 16,-4 4-1-16,-7-1 0 0,-3 3 3 16,1-1-10-16,-7 0 12 15,2 3-2-15,-2 0 1 16,0 3 2-16,0 2-1 16,-2 4-1-16,-2 4 0 15,0 4 1-15,-3 4-1 16,-7 5 0-16,2 1-1 0,0 4 2 15,3 0 0-15,4-2-2 16,2-1 2-16,2-6-1 16,5 0 0-16,6-2-2 15,2 3 3-15,-1-1-1 0,6 1 0 16,-2 3 0-16,1 0 0 16,-1 1 0-16,1-1 0 15,1-2 0-15,4-2 0 16,4-4 0-16,5-1 1 15,5-2-2-15,5-2 1 16,2-1 1-16,4 3-1 0,3-3 0 16,2 2-1-16,1-1 1 15,2-2-9-15,-1-1-13 16,1-2-2-16,0-2-3 16,1-4-13-16,4-3-8 15,-2-5-5-15,2-8-2 0,0-9-80 16</inkml:trace>
  <inkml:trace contextRef="#ctx0" brushRef="#br0" timeOffset="37920.6274">27098 13271 149 0,'0'-3'2'16,"0"-1"4"-16,0 0 2 15,-3 2 2-15,1 0-7 16,-3 0 1-16,-1 2-1 16,-1 0 0-16,0 0-3 0,-2 0 0 15,-4 0 0-15,1 4-1 16,-5 7 2-16,1 0 1 16,-4 6 1-16,-3 0-1 15,-2 5 1-15,-3 4 3 16,1 2 3-16,-4 4-4 0,-1 4-2 15,3 6-2-15,-3-1-1 16,1 6 0-16,-1-1-18 16,0-3-54-16</inkml:trace>
  <inkml:trace contextRef="#ctx0" brushRef="#br0" timeOffset="39967.3958">27750 13845 247 0,'5'-4'-39'0,"0"-3"7"16,5-4-24-16,1-3-40 0</inkml:trace>
  <inkml:trace contextRef="#ctx0" brushRef="#br0" timeOffset="41810.9764">26917 14719 247 0,'-2'0'6'0,"0"0"2"15,1 0-5-15,-1 0-3 16,2 0 1-16,0 0 1 16,0 0-2-16,0 0 0 0,0 0-3 15,0 0-1-15,0 0-1 16,0 0 4-16,2-4 3 16,5-1-4-16,5-8 1 15,3-2 2-15,5-7 13 0,4-8 11 16,7-8-6-16,4-1-7 15,0-2-4-15,1 2 2 16,0 2-10-16,-4 6 0 16,-5 9-30-16,-1 5-26 15,-7 2-26-15,-1 3-26 16</inkml:trace>
  <inkml:trace contextRef="#ctx0" brushRef="#br0" timeOffset="42451.5588">26625 14153 203 0,'-7'4'4'0,"-3"-4"17"15,7 0-1-15,1 0 3 16,2 0-7-16,0 0-14 16,0 2-6-16,7 5 6 15,1 4 0-15,9 1 0 0,-1 10-1 16,4 4 0-16,2 5 1 16,-1 6 3-16,4 4 1 15,-3 0 1-15,0-3-3 16,-2-1 0-16,0-5 1 15,1-5-1-15,-4-9-2 16,-2 0-1-16,-1-6 0 0,-1-1 0 16,-3-5 2-16,-1-5-11 15,-2-1-44-15,-3 0-28 16,-4-5-31-16</inkml:trace>
  <inkml:trace contextRef="#ctx0" brushRef="#br0" timeOffset="42967.1723">26818 14423 170 0,'-5'-7'0'16,"2"-1"4"-16,0 1 2 15,3-1 6-15,0-5 0 16,0-1 3-16,6-6-2 15,1-1-3-15,3-6-1 0,4 0-4 16,-2-1-3-16,0 1-1 16,-2 0 0-16,-3 4-1 15,-2-2-4-15,-3 0-4 16,-1 0 2-16,-1 0-1 16,0 2 6-16,0-2-1 0,-3 4 1 15,-1 1 5-15,-1 2 5 16,-2 6 4-16,1 1-5 15,-1 2-1-15,0 4-5 16,0 1 2-16,-3 2-4 16,2 2 6-16,-1 0-3 0,2 0-1 15,-1 0 4-15,3 0 6 16,3 4-3-16,0-1-4 16,2 8-6-16,0 2-1 15,2 1 1-15,10 9 0 16,1 4 1-16,9 5 1 15,1 4 2-15,1-2 4 0,3 3-1 16,0-3 1-16,0 0-3 16,0-4-1-16,-2-2-1 15,-2-3 0-15,0-3 1 16,-3-2-2-16,-2-5-1 16,0-2-2-16,-9-1-51 0,-4-6-51 15</inkml:trace>
  <inkml:trace contextRef="#ctx0" brushRef="#br0" timeOffset="52498.149">29605 10637 229 0,'-4'-7'19'0,"-4"1"-9"15,4-3 11-15,1 2 5 16,1 4-4-16,2 2-4 0,0 1-13 16,0 0-12-16,0 0 3 15,0 3 0-15,0 8 2 16,2 1 1-16,1 4 0 15,1-1 1-15,1 3 0 16,2 3 1-16,2 3-1 16,2 2 0-16,3 4-1 0,2 2 1 15,3 6-1-15,0-1 1 16,-1 8 1-16,-2-1-1 16,2 1 2-16,-2 0-2 15,-1-6 1-15,0 0-1 16,2-5-3-16,-1-2 6 0,-1-1 4 15,0-4 0-15,-2-3 2 16,0-4 4-16,0-2-7 16,-5-4 3-16,-1-5-8 15,-1-3 5-15,-3-5 3 16,0-1-4-16,-3 0 1 0,0 0-3 16,0 0-2-16,0 0-2 15,0 0-26-15,-3 0-61 16,-9 0-105-16</inkml:trace>
  <inkml:trace contextRef="#ctx0" brushRef="#br0" timeOffset="52951.2452">29652 11481 191 0,'0'0'116'16,"-2"0"-112"-16,2-3 15 15,0-3-3-15,0 1-5 0,4 0-7 16,3 0 1-16,-2 1 1 16,-2 0 2-16,3 1-4 15,0 3-3-15,1 0-1 16,3 0 0-16,0 0 0 15,4 1 1-15,-2 5-1 16,4 1 0-16,1 2 1 0,-1-2-1 16,2 0 1-16,1 1-1 15,-2-7 1-15,2 3-1 16,-2-3 1-16,1-1-1 16,-2 0 0-16,-3 0 1 15,-1-5-1-15,0-4 3 16,-1-2 12-16,-2-2 0 0,0-5-2 15,1-2-1-15,0-4-1 16,-1 0-7-16,6-1-1 16,-2-2-2-16,4 4 0 15,-1 3-1-15,2 2 0 0,-1 2-36 16,-2-2-69-16,-1 0-131 16</inkml:trace>
  <inkml:trace contextRef="#ctx0" brushRef="#br0" timeOffset="54513.9585">29761 11531 88 0,'-4'-7'39'15,"1"0"-16"-15,-2 4-3 16,1-2 1-16,-1 1-5 16,-1 0-7-16,1 0-6 0,1 3-1 15,1 1-1-15,-1 0 0 16,1 0-1-16,3 0 1 16,0 0-1-16,0 0 0 15,0 0 0-15,0-2 11 16,0 2 2-16,0 0 1 15,0-2 0-15,3 2-1 0,2 0-5 16,1 0-5-16,5 0-1 16,-2 0-3-16,3 2 2 15,-1 3-1-15,1-1 0 16,3 3 1-16,-3-3-1 16,1 1-1-16,0 2 2 0,-1 0-1 15,-1-1-1-15,0-1 1 16,-2-2 0-16,-1 4 0 15,0-2 1-15,-1-4-1 16,-3 1 1-16,-1-2-1 16,2 0 0-16,0 0 1 15,0-5 11-15,0-5-1 0,-1 2-1 16,1-5-3-16,0 1 5 16,0-1-4-16,3 3-3 15,-4-5 2-15,1 3-3 16,0-1-3-16,2 1 2 15,-2-6-1-15,0 2 0 0,0-4 2 16,0-1 2-16,-1 3 4 16,1-2 0-16,1 4-3 15,-2 2-3-15,-1 3-1 16,1 6-2-16,-3 0 1 0,1 3-4 16,0 2 1-16,1 0-17 15,-1 0-19-15,0 7 2 16,-1 4-9-16,-1 3-13 15,0 0-8-15,0 0-31 16</inkml:trace>
  <inkml:trace contextRef="#ctx0" brushRef="#br0" timeOffset="54920.1843">29671 11554 165 0,'0'0'19'0,"-2"0"7"16,2 0-1-16,0-3-6 15,0-1-15-15,10 3 2 16,-1-1 1-16,1-1-4 0,3 1 1 16,1 0 0-16,-1 2 3 15,1-2 2-15,-2 2-2 16,1-2-2-16,0 2-4 16,2 0 0-16,-5-2 1 15,0 1-2-15,2-1 0 16,0 0 2-16,-2 2-3 0,-2-2 1 15,1 2-6-15,-2 0-14 16,1 0-27-16,-3 0-24 16,-3-2-19-16</inkml:trace>
  <inkml:trace contextRef="#ctx0" brushRef="#br0" timeOffset="55170.1661">29988 11330 203 0,'0'-4'5'0,"0"1"18"16,0 1-4-16,0 2 1 15,0 0-9-15,-2 7-17 16,-1 7 4-16,0 4-9 0,-2 5 9 15,1 6 0-15,-1 0 3 16,1-1-5-16,3-3-28 16,-1-5-9-16,0-4-21 15</inkml:trace>
  <inkml:trace contextRef="#ctx0" brushRef="#br0" timeOffset="56654.6425">29874 11439 60 0,'-1'0'12'0,"-1"0"-11"0,0-2-1 16,-1 0 1-16,1 0-3 15,2-1 2-15,-2-1 2 16,0 0 3-16,1 1 19 15,-2-1 0-15,3 1-6 16,-2-2-2-16,2 1-8 16,0-2-2-16,0 3 0 0,-2-2-3 15,1 1 3-15,1 0-1 16,-2 1 2-16,-1 0 7 16,1-1 1-16,2 2 0 15,-2 0-2-15,-1-1 0 0,3 3-3 16,0-4-5-16,-2 4-2 15,2 0 0-15,0 0-1 16,0 0-4-16,0 0 1 16,0 7 0-16,0 2-1 15,0 2-1-15,0 3 1 16,2-3 2-16,1 3 1 0,1-1 0 16,-1-1 0-16,0 1 0 15,1-3-1-15,0 3 1 16,0-4-1-16,-2 2-2 15,1-4-47-15,-3 0-14 16,0-4-16-16</inkml:trace>
  <inkml:trace contextRef="#ctx0" brushRef="#br0" timeOffset="57295.2228">29876 11387 72 0,'-5'0'19'16,"0"0"-17"-16,1 0-1 15,-2 0 1-15,2 0-1 16,1 0-1-16,0-2 2 15,-1 0 6-15,1 0 15 0,1 1 2 16,0-1-1-16,-1-1-1 16,1 3 6-16,-3-2-12 15,4 0-8-15,-1 2-6 16,0 0-2-16,2 0-1 0,-2 2-2 16,2 6-1-16,0 3 1 15,0 6-1-15,0-2 2 16,2 3 1-16,3 2 0 15,3-2 0-15,-2-1-6 16,4 0-28-16,-5-5-9 16,3-1-44-16</inkml:trace>
  <inkml:trace contextRef="#ctx0" brushRef="#br0" timeOffset="66420.68">29801 11348 23 0,'-2'0'30'0,"2"0"-21"0,0 0 9 15,0 0-2-15,0 0-8 16,0 0-3-16,0-2-1 16,2 0-3-16,0 0 2 15,-2 1-2-15,2-1 0 16,-2 0 0-16,0-4 11 16,0 3 10-16,0-2 19 0,0-1 1 15,0-1-4-15,0 4-7 16,0-3 1-16,0 1-16 15,0 1-1-15,0 1-3 16,0 1 0-16,0 0-3 16,0 2-3-16,0 0-7 0,0 0-7 15,1 7 5-15,1 6 3 16,1 1 0-16,1 4 1 16,1 2 1-16,3 1 0 15,-1 0-2-15,4-1 0 16,2 0 1-16,1-4-1 0,1 0-1 15,2 0-1-15,1-2-8 16,-4 0-13-16,1-3-41 16,-10-6-73-16</inkml:trace>
  <inkml:trace contextRef="#ctx0" brushRef="#br0" timeOffset="70608.453">27070 14789 178 0,'-17'3'1'16,"3"0"5"-16,2 0 7 15,0 1 7-15,2 1 2 16,1-4-6-16,0 1-1 0,2 0-2 16,0-2 0-16,3 0-1 15,1 0 9-15,1 0-3 16,2 0 0-16,0 0-7 15,0 0 0-15,0 0-7 0,0 0-4 16,0 0-1-16,0-5 3 16,2-4 1-16,5 3-1 15,0 0 1-15,3-4-2 16,0-1-1-16,2 1 1 16,1-1-1-16,1-1-2 15,0-4 0-15,3 1-3 0,-4 1 4 16,2-1 14-16,-1 3-11 15,1 2-1-15,-1-4-1 16,-1 1 0-16,3 0 1 16,-1-3-1-16,0 2 0 15,4-4 0-15,0 2 1 16,1-2-2-16,2-2 1 0,1 3 1 16,0-3-2-16,2-1 1 15,1-3 0-15,-1 1 0 16,2 0 0-16,-1-4 1 15,1-1 0-15,0-1 1 0,0 2-2 16,2 1 1-16,0 1-2 16,-2 0 1-16,0 3 0 15,0 1 0-15,-3 0 0 16,2-1 0-16,-3 2 0 16,1-1 0-16,-1 2 0 0,-3-1 0 15,1 0 0-15,1 0 0 16,-3 1 1-16,3-2-1 15,-2-1 0-15,1 0 0 16,-1 1 0-16,0 0 0 16,-1 0 0-16,0-1 0 15,-2 6 0-15,3-4 0 0,-1 3 0 16,0-3 1-16,1-3-2 16,4 1-1-16,-2-5 7 15,0 2-5-15,0-1 1 16,-1-1-1-16,-5 2 0 0,4 2 1 15,-6 0-1-15,3 5 1 16,-1 0-1-16,-3 2 0 16,-1 2 1-16,0 0 1 15,1 0-1-15,-1 3 1 16,2-2 0-16,-2 1-2 16,2-2 3-16,0 2-1 0,2-5 1 15,4-4-1-15,0 6 0 16,-1-3-3-16,2-1 2 15,-1 1-2-15,-1 2 1 16,1 0 0-16,-2-2 0 16,0 2 0-16,2 0-2 15,-3-2 1-15,3 0 1 0,2-2-1 16,-1 3 1-16,3-5 0 16,-1 1 0-16,2-1 1 15,1 1-1-15,-4 0-1 16,0-2 2-16,0-1-1 0,-3 1 0 15,1 2 1-15,-1-1-1 16,-2-1 0-16,1 2 3 16,0-3-1-16,-2 3-2 15,2 0 2-15,-2-1-1 16,0-1-1-16,1 0 1 0,-3 1 0 16,0 1-1-16,0 1 3 15,0 3 1-15,-2-1-2 16,1 0-1-16,1 2-1 15,-4-2 2-15,5 2-2 16,-3-2 2-16,1 4-4 0,0-2 4 16,-3 0-1-16,1 1-2 15,0 1 1-15,-2 1 1 16,2 0-2-16,-2 2 1 16,-2 0-18-16,1 4-13 15,-5 3-14-15,-3 2-67 0,0 1-58 16</inkml:trace>
  <inkml:trace contextRef="#ctx0" brushRef="#br0" timeOffset="73233.3038">27427 14376 159 0,'0'6'96'0,"-8"-2"-87"16,3-3-3-16,0 1-3 16,0 0 6-16,1 1-4 0,1 1 3 15,-3 1-1-15,2 2-4 16,-3 2-1-16,2 0 0 15,-2 4-2-15,-3-1 1 16,0 4-2-16,-1 1 2 16,-2-2-1-16,-1 5 0 0,-4-5 1 15,2 2-1-15,-4-1 1 16,0-2 8-16,3 1 13 16,0-1 3-16,0-3-14 15,2 2-5-15,-1 1-4 16,1-2-2-16,1 2 1 15,1-1-2-15,-2-1 1 0,-2 2 2 16,3-1-1-16,-8-1-1 16,5-1-6-16,-3 0 3 15,-2-3 4-15,3-2-1 16,2-5 0-16,-1 2 2 16,2-3-2-16,-2 0 1 0,2 2-1 15,-2-2 0-15,2 1 0 16,-4 2 0-16,4-3 0 15,0 0 0-15,-3 0 1 16,4 0-1-16,-2-9 1 16,0-2 2-16,2 0-1 0,-1-4 2 15,-4 1-1-15,3-4 3 16,-2 0 2-16,1-2-3 16,-1 4-1-16,-1-5-2 15,-2 3 0-15,3-1 1 16,-1-1-2-16,1 2 2 15,-2-1 0-15,5 3-2 0,0-2 0 16,3 0 0-16,1 2 0 16,1-2-1-16,2 2 1 15,0 0-2-15,4 2 2 16,-2-2-1-16,2 3-1 16,-2-2-2-16,6-2-1 0,-5 1 4 15,5 0 1-15,-3-4 2 16,1 2-3-16,-1 1 2 15,1-1-2-15,3 3 0 16,0 2-6-16,0-2 5 16,0 1-1-16,0 3 4 0,3-3-3 15,4 1 1-15,2-3 0 16,1-3 1-16,0-1-1 16,0-3-1-16,5 0-7 15,-2-6 8-15,3 0 6 16,2 1-5-16,0-1 1 0,-1-1-2 15,3 2 1-15,4-1-1 16,0 1 0-16,0 1-1 16,3 0 1-16,2-1 0 15,-2 1 0-15,0-4 1 16,0 1-1-16,0-2 0 16,0-2 0-16,-3 5-1 0,3-5 1 15,1 6 1-15,0 1-2 16,1 0 1-16,0 1 0 15,1-2 0-15,1 0 0 16,-2-2 0-16,-2 0 0 0,2-2 0 16,-5 1-1-16,1 2 1 15,-3-2 0-15,0 4 1 16,-1 0-1-16,-1-1 0 16,2 1 0-16,-1-1 0 15,2 1 0-15,1-3 0 16,-2-1 0-16,0 2 0 0,0-3 1 15,0 2-1-15,-3 2 0 16,-1-1 1-16,1 2-2 16,-5 2 1-16,-2 2 1 15,3-2-1-15,-3 4 2 16,1-4 0-16,3 0-2 0,2-2 0 16,-2-2 1-16,4 1-2 15,2-2 2-15,-3 1-2 16,4 2 1-16,-1 4 0 15,-3-2-1-15,5 2 2 16,0 3-1-16,3-1 0 0,-2 0 0 16,4-1 0-16,1-1 0 15,4-4 0-15,-1-1 0 16,2-3 0-16,1 1 0 16,1-4-1-16,-3 1 2 15,3 3-1-15,-3-1 0 16,0 1 0-16,2 3 0 0,-4 0 0 15,4 0 0-15,-2 4 0 16,0 0-9-16,0-2 6 16,1 2 1-16,-1-4-1 15,-2 2 1-15,-3 0 1 16,0 2-1-16,-6-1 2 0,0 3 0 16,-3 3 0-16,-1 0 0 15,-2 4 0-15,-1 0 0 16,-3 1 0-16,1 3 0 15,-3-1 0-15,0 0 0 16,-1 4 0-16,1-1 0 0,0-4 0 16,-1 4 0-16,2-1 0 15,-4-2 0-15,5 2 0 16,-4 0 0-16,2 2 0 16,-6 2 0-16,3-1-2 15,-6 3 3-15,-1-1 6 0,3 0-3 16,-1 3-1-16,-1-3-3 15,3 1 1-15,0-1-1 16,2 1-1-16,1-1 2 16,-3 2 0-16,2 2-2 15,2 0 0-15,-1 0 1 16,1 0-5-16,1 6 2 0,2 1 1 16,-2 3 2-16,2 3 1 15,1-3 0-15,1 3-1 16,3-4 0-16,-3 2 0 15,1-2 0-15,0-2 1 0,2-2-1 16,-1 1 0-16,0-3 0 16,2 2 0-16,2 1 1 15,-2-3-1-15,1 5-1 16,0 1 3-16,1-1-3 16,-1 5 1-16,-3 3 0 0,4 0-1 15,0 2-1-15,1-2 2 16,5 0 1-16,2-4-2 15,2-3 0-15,2-2 0 16,3 0 2-16,1-1 0 16,-4 0-1-16,-1 0 1 15,0 5-1-15,-6 2 0 0,-3-1 0 16,2 6-1-16,-2-2 0 16,-3 2 1-16,-2 0 0 15,1 0 1-15,-4-3-1 16,-2 0 0-16,1-1 0 0,-2-1 1 15,-4-1-1-15,1-1-2 16,-5 2 1-16,0-1-2 16,1-2 2-16,-2 1 2 15,-2 0 2-15,3-3-2 16,-1 1 0-16,0 1 0 0,1-2-3 16,3-1-20-16,0 1-34 15,-3-8-96-15</inkml:trace>
  <inkml:trace contextRef="#ctx0" brushRef="#br0" timeOffset="74420.7353">28705 12311 99 0,'-20'-13'16'0,"5"-1"34"15,-4 2-31-15,5 1 2 16,1 0-4-16,4 4-4 0,4 2-5 15,0-1 4-15,1 3 5 16,4 1 0-16,0 2-9 16,0 0-1-16,0 0-6 15,2 2 1-15,5 9-5 16,2 6 4-16,2 8 1 16,3 5 2-16,5 10-1 0,0-1-1 15,1 5-1-15,3-6 0 16,3 1-1-16,-4-7 0 15,4-5 0-15,-3-7-4 16,-4-4-19-16,-4-6-34 16,-4-2-15-16,-3-5-40 15</inkml:trace>
  <inkml:trace contextRef="#ctx0" brushRef="#br0" timeOffset="74826.9651">28736 12516 273 0,'-5'-20'-5'0,"1"1"10"16,4-4 5-16,0-2-6 0,9 0 2 16,-1-2-4-16,4 0-2 15,-2-1 4-15,1 0 0 16,-2 2-1-16,4 1 0 15,0 2-2-15,-5 0 0 16,3 3-1-16,-2-2 0 16,-1 5 0-16,-5-3 1 0,0 4-2 15,-3 0 3-15,0 3-1 16,0 5 13-16,0-3 0 16,0 5-2-16,-1 5 2 15,-1-3-3-15,2 4 2 16,0 0-6-16,0 4-9 0,5 13 1 15,7 7 1-15,7 13-2 16,4 11 2-16,4 11-3 16,4 13 4-16,1 4-1 15,2 1-24-15,0-5-67 16,-5-8-110-16</inkml:trace>
  <inkml:trace contextRef="#ctx0" brushRef="#br0" timeOffset="81685.944">14916 7511 198 0,'25'-9'2'0,"-1"-2"7"16,3 4-2-16,2 0-1 16,1 0 3-16,-1 1-3 15,2 3 1-15,-1-1-4 0,1 1-1 16,-1 0-2-16,1 1 0 15,1-2 1-15,0 2-1 16,-1-2 1-16,-4 3 6 16,-1-1 17-16,3 0-9 15,-2 2-5-15,0-2 1 16,3 2-1-16,4 0-5 0,4 0-3 16,4 0 1-16,2 0-2 15,5 0 0-15,1 0 0 16,2 0 0-16,-1 0 0 15,0 0 1-15,3-1 4 16,2-1 2-16,0 0-4 0,3 2-1 16,4 0-1-16,0-2-4 15,2 2 4-15,-3-1-2 16,1-1 0-16,0-2 1 16,-4 0 0-16,-1 3-1 15,-2-5 2-15,-1 5 2 0,0-1-1 16,0 0-2-16,-1 2-1 15,0 0-1-15,-6 0-1 16,-6 0-12-16,0 2 0 16,-9 5-5-16,-8 2-42 15,-9 2-43-15,-13-3-34 0</inkml:trace>
  <inkml:trace contextRef="#ctx0" brushRef="#br0" timeOffset="87342.2422">6205 10393 257 0,'0'-3'64'0,"0"-4"-49"16,6-2 6-16,3 2-12 16,9 1-4-16,5 1-4 0,9 0 1 15,10 0-1-15,4-1-1 16,5 1 0-16,-2-2 1 16,9 1-1-16,0-1 0 15,1 0 0-15,6 0 1 16,-3-1 1-16,3 0 3 0,-2 1-2 15,-4-1 1-15,-1 3-1 16,-8 1 1-16,-4 1 0 16,-5 3-2-16,-7 0-1 15,-2 0-1-15,-7 9 0 16,-2 7-2-16,-5 2-24 16,-11-2-59-16,-7-4-126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8:00.4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26326 4953 323 0,'-8'-11'3'0,"0"-1"18"15,2 2 6-15,1 0-16 16,0 3-5-16,0 2-3 16,0-1-1-16,-2 5-2 15,2-1 0-15,-5 2-2 0,2 0-2 16,-4 0 1-16,-2 7 0 16,-6 4-1-16,1 2 4 15,-2 2-1-15,-2 3 2 16,-1 5-2-16,1-1 3 15,0 4-1-15,-1 3-1 0,4 3 2 16,3 6-4-16,-1-1 1 16,4 6 1-16,0 2 1 15,6 1 2-15,1 3-2 16,2-2 0-16,2 1-1 16,3-1 2-16,0-3-1 0,4-1-1 15,9-2-2-15,5-2 2 16,5-3-1-16,5-2 1 15,6-6-1-15,7-5 1 16,3-4 0-16,1-7-1 16,3-3 2-16,5-7-1 15,-5-2 1-15,6-4 3 0,0-7-4 16,0-3 5-16,-1-2-4 16,-1-4 0-16,-1 1-1 15,-3-8 0-15,-6 0 1 16,-1-3-2-16,-7-4 2 0,-3-2 2 15,-6-3 1-15,-3-2 9 16,-3 0-1-16,-6 3 2 16,-1-1 3-16,-5 2-5 15,-2 1 0-15,-2 4-7 16,-3-2-1-16,0 2-4 16,-3 0 0-16,-7-2 0 15,-4 0-2-15,-3-1 1 0,0-1 0 16,-5 2 1-16,-5 4 1 15,0-2-1-15,-2 5 3 16,-3 2-3-16,-4 3 1 16,-3 5 0-16,-7 2-1 0,2 7 0 15,-10 2-2-15,0 6 2 16,1 0 0-16,-1 14 0 16,-1 6-2-16,7 5 1 15,1 7-11-15,5 8-15 0,1 4-15 16,6 4-14-16,2-1-44 15,6-6-26-15</inkml:trace>
  <inkml:trace contextRef="#ctx0" brushRef="#br0" timeOffset="2812.7113">26003 5943 203 0,'6'-7'39'15,"-1"-2"-9"-15,-2 2 3 0,3 0-17 16,-1-1 4-16,0 2-11 16,0 0 0-16,0 1-2 15,0-1-1-15,-2 3-2 16,3-1-2-16,-5 1-1 15,1 3 1-15,0-2-1 0,0 0 4 16,-2 2-2-16,0 0-2 16,0 0-4-16,0 2-1 15,0 7 6-15,-6 5-2 16,-4 6 2-16,-7 6-11 16,-4 8 9-16,-4 8 0 15,-7 4 0-15,-7 6 0 0,0 3 3 16,-4 7-3-16,-4 6 0 15,-1 5 0-15,-2 4 2 16,-6 3-1-16,0 4-1 16,-1 4 0-16,0 2 0 0,-3-1 0 15,5 3 0-15,-1-2 1 16,2-2 0-16,4-6 5 16,1-4 2-16,8-8 2 15,2-6 3-15,7-5 1 16,5-7-7-16,1-5 0 15,8-7-2-15,1-7-2 0,5-5-1 16,2-6-2-16,3-7 1 16,0-2-1-16,1-4 0 15,-1 0-14-15,-2-4-24 16,0-2-56-16,-6-3-36 16</inkml:trace>
  <inkml:trace contextRef="#ctx0" brushRef="#br0" timeOffset="3156.4551">24545 7614 277 0,'-11'-8'78'0,"3"0"-58"16,3 1 12-16,0 4-16 0,5 3-7 15,-2 0-9-15,2 5-3 16,0 11 1-16,0 4 0 16,0 7 2-16,0 5 1 15,2 4 0-15,5 3-2 16,3-4-1-16,2-1 1 0,3-3-3 16,7-9-3-16,4-5 6 15,2-9 2-15,8-4 2 16,8-4 8-16,2-2 0 15,10-10-6-15,5-3-4 16,5-2 0-16,7-5-16 16,-2-4-46-16,-5-6-87 0</inkml:trace>
  <inkml:trace contextRef="#ctx0" brushRef="#br0" timeOffset="4546.9973">27730 4557 440 0,'0'-16'17'16,"0"0"7"-16,4-2-15 16,3 8-8-16,0-1 0 0,-2 0 2 15,1 4-8-15,-3-2-6 16,-3 2-3-16,0 2 6 16,0-3-5-16,0 1-6 15,-9-4-3-15,-1 3 0 16,-5-1 6-16,-1 0 16 15,-4 3-17-15,-5 3 13 0,1 3 3 16,-7 0 2-16,-1 12-2 16,-1 3 1-16,-1 6-1 15,3 4 1-15,4 3 1 16,6 6 0-16,-1 2-1 16,7 4-1-16,2 4 1 0,2-1-1 15,6 0 1-15,1-6 0 16,4-1 0-16,2-7-4 15,10-6-13-15,7-5 16 16,2-6-3-16,4-3 0 16,2-6 13-16,0-3-6 0,-3 0 3 15,0-7-6-15,-6-5 0 16,-6-3 13-16,2-3 12 16,-4-1 3-16,-1-1-11 15,0-3-3-15,-2 0-8 16,0 1-1-16,0-1-3 15,-1 0-2-15,0 2 1 0,-3 0 0 16,-1-1 0-16,0 2-1 16,-1 4 2-16,1 2 1 15,-2 5-1-15,2 2 3 16,0 1-1-16,1 5-1 16,3-3-6-16,1 4 1 0,0 0 2 15,4 0-1-15,2 7-3 16,-1 7 1-16,3 8-3 15,2 5 1-15,0 2 3 16,-2 3 6-16,4 1-7 16,3-4-27-16,2-3-5 0,5-6-13 15,1-10-56-15</inkml:trace>
  <inkml:trace contextRef="#ctx0" brushRef="#br0" timeOffset="5171.9623">28122 5046 466 0,'-7'0'22'0,"1"-4"-8"15,3-1-9-15,1-3-1 0,2 3-4 16,0-2 0-16,0 0 1 16,0 0-3-16,0 0-3 15,0 2 3-15,0-2 2 0,0 3 1 16,0 0 0-16,0-1-1 16,0 0-1-16,0 1-3 15,0-1 1-15,0 1 2 16,2 0 6-16,-2 3-4 15,0-1 1-15,0 0-1 16,0 0 0-16,0 1-1 16,0 1-1-16,0-2 2 0,0 2-2 15,0 0-1-15,0 0-12 16,0 0-10-16,0 0-11 16,0 0-6-16,0 0 2 15,0 0 27-15,0 0 10 0,0 0 5 16,0 0-1-16,0 0 0 15,0 0-2-15,0 0 0 16,0 0-1-16,0 0-11 16,0 0-30-16,3 0-17 15,-1 2 1-15,0-2-51 0</inkml:trace>
  <inkml:trace contextRef="#ctx0" brushRef="#br0" timeOffset="9984.16">27994 4629 381 0,'2'3'58'0,"1"-1"-47"0,4 3-17 15,3 3 2-15,2 0 7 16,5 3-5-16,2 2 3 16,1 1-3-16,2-4-4 15,-3 5 3-15,-1-3-1 16,-2 5 1-16,-3 0 3 0,-6 3-1 16,-2 3 1-16,-3 2 3 15,-2 3 8-15,0 3 0 16,0-1 3-16,0 2-2 15,0-1-2-15,0-1-5 16,0 4-3-16,0-3-1 0,0 6 0 16,4-4 1-16,2-1-2 15,1-2 0-15,0-3-5 16,3-5-17-16,2-4-4 16,1-8 0-16,2-2-2 15,1-8 5-15,4 0 1 16,1-14-10-16,3-5-35 0,-3-4-14 15</inkml:trace>
  <inkml:trace contextRef="#ctx0" brushRef="#br0" timeOffset="10312.2503">28035 5085 166 0,'-19'4'109'15,"-1"-2"-83"-15,8-1 1 16,2 1 1-16,3-2 0 16,5 0-8-16,2 0-9 0,0 0-3 15,7 0-10-15,8-9-3 16,9-3 0-16,5-5 0 15,8 0 1-15,6-5 3 16,2-3 1-16,-2 3 1 16,3-4-2-16,-6 3 2 15,-4 1-1-15,-4 3-8 0,-3 5-23 16,-3 0-29-16,-11 3-53 16</inkml:trace>
  <inkml:trace contextRef="#ctx0" brushRef="#br0" timeOffset="13296.4087">28792 4057 429 0,'0'0'21'16,"0"0"-12"-16,0 0-9 16,0 0-1-16,0 0-5 0,0 0-1 15,0 0-5-15,1 0 8 16,5 0 2-16,-1 2 4 15,-2 2-2-15,4 1 0 16,-2-1 0-16,-4 1-4 16,1 0 4-16,2 1 0 15,-3-1-4-15,-1 1 1 16,0-1 4-16,2-2-2 0,-2 1 2 16,0-1-1-16,0 1 0 15,0 2 0-15,0-3 1 16,0 2 1-16,0 2 1 15,0 0 1-15,-2 4-2 16,-3 2 0-16,0-1 1 0,-5 5-2 16,5-3-1-16,-4 2 0 15,2 0 1-15,0-2-1 16,-2 2 0-16,-2 0 1 16,0 2-2-16,-1 2 1 15,-7-3 1-15,2 5 0 0,-1-1 2 16,0 1 2-16,2-2 2 15,0-1-2-15,1 0-2 16,5-2-1-16,-3-1-1 16,2-2 0-16,4-1 0 15,-2-3 0-15,2-1 0 0,1-4 1 16,1 3-1-16,2-5 4 16,-1-1-4-16,4 0 2 15,-2-2-1-15,2 0 1 16,0 0-1-16,0 0 1 15,9 0-2-15,3 0 1 0,10 0 5 16,3 0-4-16,4-2-1 16,4-3-1-16,2-3 0 15,4 3-1-15,-2-4 1 16,4 2-1-16,-3 0 1 16,-1 0-1-16,2 0 1 15,-5 1-2-15,-4 3 2 0,-3 1-1 16,-6 0 0-16,-4 2-4 15,-5 0-3-15,-3 0-1 16,-3 0-5-16,-3 0-5 16,1 0-7-16,-1 2-5 0,1 0-18 15,1-1-34 1,0-1-39-16</inkml:trace>
  <inkml:trace contextRef="#ctx0" brushRef="#br0" timeOffset="13890.1264">29416 3913 222 0,'0'-14'247'0,"0"0"-242"16,0-1-1-16,-1 7-1 16,-1 2 2-16,2 0 1 15,0 5-5-15,0-2-2 16,0 3-5-16,-2 0-18 0,-1 4-15 15,-1 8 22-15,-1 3 16 16,-1 4-2-16,0 3 0 16,-2 3 0-16,1-4-5 15,2 0-1-15,-2-2-1 16,4-5 5-16,3-3 4 0,-2-2 1 16,2-4-6-16,0-2-2 15,0 0 5-15,4-2 5 16,4-1 0-16,4 0 13 15,3 0-6-15,7 0-1 16,5 0-2-16,0-1-5 16,4-3 0-16,-1 2-1 0,-2 2 2 15,-3 0-3 1,-6 3-1-16,-1 7 5 0,-6 6 8 16,-2 0 8-16,-5 3-2 15,-3 1-4-15,-2-1 1 16,0 3-9-16,-10-4 1 0,-3 0-5 15,-6-2-8-15,-3 0-23 16,-5-6-48-16,-7-6-110 16</inkml:trace>
  <inkml:trace contextRef="#ctx0" brushRef="#br0" timeOffset="14093.2529">29258 3880 104 0,'17'-20'342'0,"4"-5"-336"16,6 0-8-16,9-4 0 16,6 1-4-16,6-5-20 15,-1 3-29-15,-3-2-34 0,-2 2-27 16</inkml:trace>
  <inkml:trace contextRef="#ctx0" brushRef="#br0" timeOffset="15780.605">27572 5779 371 0,'5'2'75'0,"7"-2"-62"0,-2 0-14 15,7 0 0-15,4-2 2 16,9-4 3-16,4 0-4 16,8 0 0-16,4-5 1 15,8-1-1-15,2-3-1 16,5-4 2-16,7-3-5 16,2-5 3-16,4-1-4 0,3-2-1 15,1-4 5-15,0 0 1 16,5-3 0-16,3-5 1 15,4 3 0-15,4-4 0 16,-1 1 0-16,4-3-1 0,3 2 0 16,-1-1 0-16,2-1 0 15,-2 0-9-15,3 0 7 16,-2-2-4-16,-2 5-4 16,0-5-11-16,-8 6-6 15,-5 0 16-15,-10 2 4 0,-6 1 9 16,-2 4 2-16,-10 1 11 15,-1 0 4-15,-7 3-6 16,-1 1-7-16,-6 3-1 16,-6-1 1-16,-4 0 0 15,-3 2 2-15,-5-2 1 16,-2 1 3-16,-4-2-2 16,-2 2-1-16,-1-1-5 0,-1 0-4 15,2-3-1-15,-5 2-5 16,-4-3-3-16,1-1 6 15,-5 0-1-15,-3-2-3 16,0 0 5-16,0 0 5 0,-5 0 3 16,-5-2-3-16,-2 1-1 15,-1 1-2-15,-1 1 1 16,-1-5 0-16,-2 4 0 16,2 0-1-16,1-2 0 15,-3 1 0-15,2-1-2 0,-2 0 2 16,-2-1 1-16,-1 2 0 15,-2-1-1-15,-1 4 1 16,0-2 2-16,-4 1-3 16,0 1 2-16,-2 4-4 15,-5-1-5-15,-4 5-7 16,-5-2 1-16,-5 3-7 0,-5 6-1 16,-4-3 9-16,-2 7 10 15,-4 4-6-15,-5 2-10 16,-4 4-3-16,-4 1-17 15,-2 2-4-15,0 0 12 0,-2 2 17 16,-1 3 9-16,0 4 7 16,0 0 2-16,0 2 13 15,-1 3-2-15,-2 2 3 16,-1 2-15-16,0 3 1 16,2 2-3-16,3 4 0 15,2 2-2-15,5 1 5 0,5 4 5 16,0 1-3-16,5 3 5 15,1 3-5-15,-4 4 1 16,8 1-1-16,-2 6-4 16,-1 4-1-16,5-2-1 15,1 3 0-15,2 4 0 0,4 0-2 16,3-1 1-16,5 2 0 16,7 3-1-16,4-1 1 15,4 2 0-15,-3 0-2 16,6 3-2-16,0-1-5 15,-4 2 2-15,0-2 1 0,2-4 8 16,3 0-2-16,5-5 9 16,5-1 5-16,7-4-4 15,5 0-4-15,2-1 0 16,14 3 2-16,5-4-1 16,5 1 0-16,2-1-3 0,3-3-3 15,1 0 0-15,2-5 1 16,3-1-2-16,0-4 1 15,3-3 0-15,-1-4-13 16,1-1-24-16,1-8-15 16,-5-8-53-16,-6-7-88 15</inkml:trace>
  <inkml:trace contextRef="#ctx0" brushRef="#br0" timeOffset="16468.0579">27276 4666 277 0,'0'-4'41'0,"0"-1"-2"16,0 0-11-16,0 3 0 0,-1 0-12 15,1 2-7-15,0-1-6 16,-2 1-5-16,2 0-6 16,0 0-5-16,-6 0-3 15,-1 5 2-15,-4 3 12 0,-5 9 3 16,-5 3 1-16,-1 3 0 15,-3 2 3-15,1 3 5 16,-3 4-7-16,1-2-1 16,-1 5-1-16,0-2-2 15,0 1-2-15,0-1-8 16,-2-4 1-16,4-2-2 0,2-1 1 16,3-5-3-16,3-5-13 15,3-2-35-15,4-9-34 16</inkml:trace>
  <inkml:trace contextRef="#ctx0" brushRef="#br0" timeOffset="16811.781">27027 4685 380 0,'-2'-6'46'15,"-4"0"-32"-15,1 1-2 0,3 3-6 16,-3 2-2-16,-1 0-3 16,-3 11-4-16,-3 9-4 15,-4 10 1-15,-4 5 4 16,-2 13 2-16,3 1 0 15,4 4 0-15,5 2-1 16,8-6 0-16,2-5 0 0,12-6-4 16,13-7-23-16,8-11-1 15,8-3 14-15,4-9 0 16,3-6-61-16,-3-2-60 16</inkml:trace>
  <inkml:trace contextRef="#ctx0" brushRef="#br0" timeOffset="17514.8543">27843 5695 234 0,'-20'2'17'0,"-2"-2"-12"16,2 0 17-16,1 2-8 16,2-2 14-16,2 0-2 0,4 0-13 15,4 0-7-15,2 0 0 16,5 0-1-16,2-2 1 15,15-5-16-15,10-4 10 16,9-5 1-16,6-2-2 16,8-4-7-16,0 3 0 0,5 0-3 15,-4-3 7-15,0 4-2 16,-7 0 3-16,-2 1 1 16,-6 4-1-16,-4 1 8 15,-7 1-7-15,-3 2-9 16,-8 4-15-16,-5 1-23 15,-6 2 22-15,-3 2 0 0,0 0 13 16,-8 0-12-16,-6 7-47 16</inkml:trace>
  <inkml:trace contextRef="#ctx0" brushRef="#br0" timeOffset="17780.4707">27736 5795 123 0,'-8'5'66'0,"6"-5"-44"15,2 0 20-15,4 0-27 16,14-8 3-16,9-9-4 16,9-1 6-16,11-5 0 15,6-4-9-15,8-3-6 0,6 0-4 16,-2 0 1-16,2 1-2 15,-5 2 1-15,-2 2-1 16,-5 6-3-16,-7 2-43 16,-5-1-57-16,-4 4-98 15</inkml:trace>
  <inkml:trace contextRef="#ctx0" brushRef="#br0" timeOffset="19061.6299">27423 4387 213 0,'-7'0'233'15,"0"0"-222"-15,0-3 1 16,2 1-10-16,0 2 1 16,2 0-1-16,-2 0 0 0,1 0-2 15,-3 2 0-15,-2 5 0 16,0 0-1-16,-2 6 1 15,-2 1 0-15,-4 4 0 16,-3 5 0-16,-1 4 0 16,-1-1 0-16,0 3-1 15,3 0 2-15,4-1-1 0,5 2-3 16,4 3 1-16,4 1 0 16,2 5 2-16,0 4 0 15,4 2-1-15,3 1 1 16,0 2 1-16,0 3-1 0,1-2-1 15,1 2-1-15,1-1-2 16,-1 0 0-16,4 2 0 16,1 1 0-16,8 0 1 15,1 1-5-15,3 0-3 16,4-2-7-16,-1-6-6 16,2-2 8-16,-4-6-1 0,2-6 18 15,0-5-7-15,3-6 10 16,-1-1 7-16,7-4 4 15,3-2 12-15,5-3-4 16,8-2-4-16,2 2-8 16,2-4-5-16,-2-2-6 0,-5-1-2 15,-5-2-45-15,-12-2-18 16,-9-10-120-16</inkml:trace>
  <inkml:trace contextRef="#ctx0" brushRef="#br0" timeOffset="19842.826">27263 4409 303 0,'-27'-18'6'0,"3"2"-4"15,2 2 26-15,4 3 1 0,4 2-7 16,5-1 0-16,-1 0-10 15,7 2-6-15,1-1-4 16,2-2 0-16,5 0 6 16,12-2-8-16,8 1 1 15,6-4-1-15,10-1-1 16,5 0 2-16,3 1 0 0,1 2-1 16,0 0 0-16,1 1 0 15,1 2 0-15,-6 4-1 16,1 2 1-16,-2 3 1 15,0 2-2-15,2 0 0 16,-2 0 1-16,-1 7 0 16,-1 4 1-16,3 2-2 0,-4 3 0 15,-3 1 1-15,0 3 0 16,0 7-1-16,-3 0 1 16,0 3-1-16,-2 4 1 15,2 2 0-15,-5 3-1 0,-1 0-1 16,-5 6-2-16,-2 1 3 15,-1 2 1-15,-4 4 0 16,-4 1 0-16,-1 3 0 16,-2 3 1-16,-4 3 0 15,2 3 0-15,-2-1-1 0,2 1 0 16,-2 2 0-16,4-4 2 16,-3 3-2-16,0-8 0 15,-2 0-2-15,-3-4-3 16,-1-4 1-16,-2-5 2 15,0-4 2-15,0-4 0 0,-9-3 0 16,0-4 3-16,-4-3 2 16,-1-4 6-16,-6-1 3 15,-3 1 0-15,-8-2 0 16,-6 3-6-16,-14 6-5 16,-9 4-3-16,-16 5-9 0,-10 5-20 15,-8 5-36-15,-6-6-108 16</inkml:trace>
  <inkml:trace contextRef="#ctx0" brushRef="#br0" timeOffset="24467.479">27804 5884 415 0,'2'0'49'0,"-2"0"-48"15,0 0-27-15,0 0 2 16,2 0 21-16,1-2 3 16,2 1-11-16,0-3-48 15,3 0-25-15,-1 3-52 16</inkml:trace>
  <inkml:trace contextRef="#ctx0" brushRef="#br0" timeOffset="30109.0221">26084 5317 142 0,'-2'4'28'0,"0"-1"-41"16,-1 2-30-16,1 1 2 15,-1 1 44-15,0 1-1 16,-2 0-8-16,1-1-45 0</inkml:trace>
  <inkml:trace contextRef="#ctx0" brushRef="#br0" timeOffset="31077.6654">25982 5354 87 0,'-7'4'48'0,"2"3"-26"15,2-4-9-15,-2 5 1 16,-1-3 7-16,5 2 2 0,-5 0-15 16,5 1-7-16,1 0-1 15,-3 3 1-15,3-1 2 16,0 1 4-16,0 4 17 16,0 1-12-16,0-2 1 15,0 2-6-15,0 2-2 0,0-2-3 16,3 2-1-16,2 1 1 15,-2-1 4-15,3 0 6 16,-1-2-6-16,2 2-4 16,1-4-1-16,0 2-1 15,-1-1 0-15,5-1 1 0,-2 2 0 16,-1 0 1-16,1-2-3 16,2 3 2-16,0 0 0 15,1-1-1-15,1 0 0 16,1-1-2-16,-1-1 3 15,2-2-4-15,3 3 4 16,3-8 13-16,5 2 1 0,6-4 2 16,2-3-1-16,8-2-3 15,3-4-5-15,0-8-5 16,3-4-7-16,-5-4-13 16,-5-3-25-16,-7 3-86 0</inkml:trace>
  <inkml:trace contextRef="#ctx0" brushRef="#br0" timeOffset="32061.9696">26159 5872 136 0,'18'5'133'15,"-1"-1"-124"-15,-5 1-15 16,8-2-42-16,-3 5 48 0,5-5 8 16,3 1 21-16,3-3-26 15,2-1-2-15,2 0 5 16,1 0 7-16,2 0 4 16,-1-6-11-16,4-2-1 15,3-2-6-15,1-5 2 16,-1 1-3-16,4-2-2 15,0-2 2-15,-3-3 1 0,2-1 1 16,-6 2-3-16,1-1-4 16,-3-2-1-16,-3-2 0 15,-3 0-5-15,-1 0-20 0,-3-1 17 16,1-3 9-16,-5-2 4 16,0 1-2-16,-6 0 10 15,-3-2 5-15,-6 0-6 16,-4 1-1-16,-3-1 3 15,0 1 19-15,-7 2-23 16,-6 4 1-16,1 0 6 0,-5 3 1 16,0 4 20-16,-3 4 8 15,-2-3-10-15,-4 6-8 16,-1 0-9-16,-4 0-4 16,-5 3-5-16,0-1 0 15,0 1-1-15,-3 0-2 16,3-2-4-16,-1 2-2 0,-2 1 7 15,0 1-2-15,1 5 0 16,-1 1 2-16,-5 0-1 16,2 1-1-16,-4 12 2 15,0 1-17-15,-3 6-24 0,-3 2-66 16,-1 3-25-16</inkml:trace>
  <inkml:trace contextRef="#ctx0" brushRef="#br0" timeOffset="32984.6345">24784 8078 170 0,'-10'0'106'16,"1"0"-79"-16,-1 0-23 15,1 0-1-15,-4 0-4 16,1 0-3-16,-3 4-8 16,-1 0-16-16,-2 4 0 15,-2 2-16-15,1 1-17 0,-3 0-71 16</inkml:trace>
  <inkml:trace contextRef="#ctx0" brushRef="#br0" timeOffset="33656.4315">24504 8171 103 0,'-12'0'110'0,"2"3"-55"15,-2-1-48-15,-1 0-7 16,2 0 1-16,0 1 10 16,0 0 2-16,1 1-3 15,0 2-4-15,0 1 1 16,-1 0 2-16,-2 2 0 15,1 0-3-15,-3 5-4 0,3-2-1 16,-2 6 0-16,-1-1-2 16,1 2 2-16,3 0 7 15,2 3 7-15,1 0 1 16,2 4-5-16,2 6 0 16,2 2 3-16,2 4-3 0,0 1-4 15,0 4-2-15,6-2-3 16,5 0-1-16,3-2-2 15,6-1 1-15,3-8-9 16,4 0 1-16,4-3 1 16,3-4 1-16,0-3-1 0,2-4 5 15,-4-5 1-15,2-6 0 16,2-5-2-16,-4 0 1 16,8-7 7-16,-1-11 0 15,4-3 5-15,4-6-2 16,1-4-1-16,3 0-5 0,-2-5 1 15,-3 0-4-15,-2 0 1 16,-5-3-4-16,-3 2-6 16,-6-4-6-16,-3 3-1 15,-5-3-2-15,-6 5 10 16,-6-1 8-16,-4 3 1 0,-6 2 5 16,0 2 10-16,-3-1 4 15,-12 2 1-15,-2 5-1 16,-4-2-3-16,1 4-7 15,-3 0-1-15,-2 6-1 16,-2 4 2-16,0 1-4 16,-1 4-1-16,-5 3-2 0,-1 4-1 15,0 0-4-15,-6 2-4 16,3 8 0-16,-3 3 2 16,-1 2 2-16,-2 3 3 15,2-3 1-15,-1 5-1 0,4-2 0 16,1 0 0-16,3 0-9 15,5-3-8-15,0 2-7 16,11-3-12-16,2-2-18 16,6-1-60-16</inkml:trace>
  <inkml:trace contextRef="#ctx0" brushRef="#br0" timeOffset="34750.1205">24665 8189 156 0,'-5'0'225'0,"1"0"-197"0,-3 0-33 16,1 0-11-16,3-3 20 15,1 3 3-15,0 0-4 16,2 0-3-16,0 0-3 16,0 0-9-16,-1 0-3 15,-1 0 6-15,0 0 4 16,-3 0 4-16,-3 4-6 0,-1 0 5 16,1 3 1-16,-4 2 3 15,0 2 2-15,-5-2-2 16,3 3 2-16,1 0-2 15,-4 3 0-15,3-2 0 0,-1 1 2 16,0 2-2-16,-4-1-1 16,5 4 2-16,-2-1 3 15,-1-1 1-15,1 5-4 16,1 1-3-16,3 0 1 16,0 2-1-16,1-2 0 0,2 2-1 15,2-1 0-15,0-1 2 16,5 0 0-16,0 2 3 15,2 0-1-15,0 2 2 16,2 3-1-16,7 0 0 16,0 1 0-16,4-3 1 15,3 1-4-15,2-3-2 0,1-2 0 16,3-1 1-16,1-2 0 16,3-1 2-16,-2-1-3 15,1-4 0-15,-1-5-4 16,3-3 0-16,2-5-4 15,-2-2-10-15,5-5 13 0,-1-14 10 16,4-3-5-16,0-9-2 16,-3 1-2-16,0-5-1 15,0 1-1-15,-1 0 2 16,-1 2 6-16,-1 1 0 16,-2 1 4-16,0 5 3 0,-6-2-3 15,3 4-4-15,-6 0 2 16,-4 0-2-16,-3 0-2 15,-4 1-1-15,-7 1 3 16,0 1 5-16,-5-3 8 0,-8-1 2 16,-6 1-5-1,-3 0-2-15,0 2-2 0,-5 0-2 16,3 3-2-16,-3 1 5 16,0 7-3-16,-2 5 1 15,0 1-9-15,-1 4-12 16,-1 0-13-16,-3 2-15 15,0 8-18-15,0 3-47 0</inkml:trace>
  <inkml:trace contextRef="#ctx0" brushRef="#br0" timeOffset="42312.0657">7145 8579 288 0,'30'-10'-24'16,"4"-8"37"-16,4 4-6 15,5 4 4-15,7 2-6 16,6 4-1-16,1 4-2 16,10 0-3-16,1 0 2 0,4 0-1 15,5 0 0-15,2 0 1 16,0 0-1-16,4 0 0 16,5-5 2-16,-2-4-2 15,2-4 1-15,-2 1-1 16,-3-3 0-16,-4 1 0 0,-9 0 1 15,-7 2 6-15,-11 3 14 16,-6 5-16-16,-7 4-2 16,-2 1-2-16,-6 14-4 15,-10 7-32-15,-3-1-62 16,-13-3-112-16</inkml:trace>
  <inkml:trace contextRef="#ctx0" brushRef="#br0" timeOffset="46811.7336">26160 11049 513 0,'7'-28'-42'16,"-4"0"37"-16,8 3-40 15,9 1-33-15,0 5-70 0,6-1 23 16</inkml:trace>
  <inkml:trace contextRef="#ctx0" brushRef="#br0" timeOffset="48389.7562">25894 10675 83 0,'-12'-14'349'0,"2"2"-326"15,-1 0-13-15,8 5-8 16,-2 5-2-16,5-1-1 0,-1 2 2 16,1 1-4-16,0 0-14 15,0 0-4-15,6 0 0 16,4 4 12-16,4 4 9 15,1 3 0-15,1 4 0 16,2 5 0-16,0 3 0 0,1 4 0 16,0 5 2-16,0 4 11 15,-1 1-1-15,2 8-2 16,0 5 5-16,0 4-5 16,0-1-5-16,1 6 0 15,2-2-4-15,1 0 0 0,-2-5 0 16,2-2-2-16,0-4-7 15,-3-9-31-15,-3-10-51 16,-9-16-128-16</inkml:trace>
  <inkml:trace contextRef="#ctx0" brushRef="#br0" timeOffset="49452.1824">25987 10700 257 0,'-7'-11'142'15,"-3"2"-126"-15,5 1 1 16,5-2-8-16,0 2-7 0,10-3-11 15,9-3 2-15,10-4-4 16,6-5-9-16,13-4 10 16,6-5 6-16,7-4 4 15,8-3 4-15,5-4-2 0,3-8 6 16,2-1 2-16,2-3 3 16,1-2-3-16,3-4-2 15,3 4-5-15,-2 0 0 16,2 3-3-16,7 0 2 15,-1 4-1-15,-1 4-1 0,-3 5 0 16,-2 4 1-16,-3 3-2 16,-2 7 2-16,-3 0-1 15,2 2 0-15,-3 2 0 16,2 2 0-16,-4 1 1 16,-4 4-1-16,-4 0 0 15,-6 2 0-15,-10 5 0 0,-4 2 0 16,-8 0 0-16,-2 3 0 15,-9 1 1-15,-2 0 2 16,-4 2 2-16,-3 1-2 16,-1 0-1-16,-4 0-1 15,2 4 0-15,-4 4 0 0,1 8-1 16,-3 2-1-16,-3 5 0 16,3 6 1-16,-7 6 1 15,-2 5 1-15,2 3 0 16,1 7 0-16,-1 1 1 0,3 3-2 15,2-2-1-15,1 1 0 16,0-3 2-16,0-2-2 16,-1-1 0-16,3-1 1 15,-1-1-2-15,1-1 2 16,0-3-1-16,2 0 0 16,-2-3 0-16,0 0 0 0,-2-5 0 15,-2-1 0-15,-6-3 0 16,1-2 0-16,-4-2 0 15,0-4-4-15,-7-4 0 16,-5 2 2-16,-5-1-10 16,-2-3 14-16,-7 2-1 15,-2-2-1-15,-5 3 0 0,-2-1 0 16,-6 0 1-16,-1 4 2 16,-5 0 0-16,-5 7-2 15,-5-2 2-15,-6 3-2 16,-4 1 0-16,-7 3-1 0,-2-1 0 15,-6-2 0-15,1 0-9 16,-2-1 2-16,0-3-1 16,1-1 10-16,4 0-2 15,0-3 1-15,0 3-2 16,0-5 2-16,0 1-1 16,-2 0-1-16,0-1 1 0,4-1-2 15,1-4-2-15,4-1 4 16,5-1 1-16,7-3 0 15,1 3 2-15,5-2-1 16,1 1 1-16,3 2 1 16,1-1 1-16,-5 4-4 0,7 3 0 15,1 0-2-15,0 1-7 16,7-1-20-16,0 1-19 16,8-8-26-16,3-6-66 15</inkml:trace>
  <inkml:trace contextRef="#ctx0" brushRef="#br0" timeOffset="50030.2567">25992 10852 301 0,'-3'-8'-34'0,"-1"1"64"15,2 4-12-15,2 1 2 16,0 0-10-16,0 2-8 15,0 0-1-15,0 0-3 16,0 0-4-16,0 4 9 0,6 6-3 16,-1 10-1-16,4 3 0 15,0 15 1-15,2 5 2 16,3 8-1-16,4 6 4 16,0 4 2-16,3 1-4 0,3-1 1 15,-1-7-6-15,3-8 4 16,-7-7-2-16,1-10-2 15,0-10 2-15,-6-6 2 16,0-4-2-16,-3-2 0 16,0-2 0-16,-4-5-48 15,-3 0-112-15</inkml:trace>
  <inkml:trace contextRef="#ctx0" brushRef="#br0" timeOffset="50686.4547">26384 10630 396 0,'0'-19'6'0,"0"1"19"16,2 5-16-16,-1 3 10 16,1 5-9-16,0-2-5 15,1 6-2-15,2 1-5 16,2 0 1-16,7 13-1 0,-4 5 0 15,3 7 1-15,-1 5 1 16,0 3-1-16,2 3 1 16,-2-1 0-16,-1-2-5 15,0-2-10-15,-3-3-13 16,-2-3-16-16,-6-5-19 0,0-4-61 16</inkml:trace>
  <inkml:trace contextRef="#ctx0" brushRef="#br0" timeOffset="50920.8229">26233 10919 297 0,'0'-1'15'0,"2"-12"20"16,12-1-28-16,4-2 0 15,7-1-2-15,6-5-5 16,5-3-1-16,1-2-28 16,4-2-25-16,-3-1-38 15,0 1-6-15</inkml:trace>
  <inkml:trace contextRef="#ctx0" brushRef="#br0" timeOffset="51170.8001">26707 10467 149 0,'0'-4'96'0,"1"-7"-11"16,-1 6-26-16,0 1-23 15,0 3-11-15,0 1-10 16,0 0-8-16,0 0-7 16,4 1-4-16,2 10 3 15,1 7 0-15,2 2 2 0,-1 5-2 16,4 5 2-16,-2-2-1 15,-1 2 0-15,-1-3-15 16,-1-2-6-16,-2-2-11 16,-5-3 8-16,0-4-8 15,0-3-36-15,-5-5-41 0</inkml:trace>
  <inkml:trace contextRef="#ctx0" brushRef="#br0" timeOffset="51373.9159">26540 10770 256 0,'0'-13'150'16,"7"-5"-103"-16,7-1-29 16,9-1-15-16,6-5 1 15,7 0-4-15,6 0 0 0,2-3-6 16,7 1-34-16,-1-1-12 15,0-3-7-15,-3-1-82 16</inkml:trace>
  <inkml:trace contextRef="#ctx0" brushRef="#br0" timeOffset="51655.1475">27238 10146 429 0,'4'0'8'15,"0"0"14"-15,4 5-28 16,1 5 8-16,4 3 3 16,3 9 4-16,1 0-5 0,-2 6-1 15,2-1-3-15,-2 1 1 16,0 0-1-16,-2-1-1 15,-2-4-20-15,-4-3-13 16,-4-2-16-16,-1-6-36 16,-2-3-21-16,0-5-41 15</inkml:trace>
  <inkml:trace contextRef="#ctx0" brushRef="#br0" timeOffset="51905.1218">27158 10422 396 0,'-4'0'31'0,"1"-4"18"16,3-1-32-16,1-4-8 0,15-2-7 15,8-4 0-15,10-7-5 16,10-6-3-16,7-3-14 15,6-3-14-15,-1-1-3 16,2-1-6-16,-1-1-19 16,-5 1-48-16,0-2-75 15</inkml:trace>
  <inkml:trace contextRef="#ctx0" brushRef="#br0" timeOffset="53827.2548">27048 11091 270 0,'0'0'30'0,"0"0"-6"15,0 0-7-15,0 0 3 16,0 0-8-16,3 0-7 0,2-2-2 16,-2-1 2-16,6 0-2 15,-1-2-2-15,4 0 5 16,4-2-9-16,7-2 3 15,4-5 4-15,5 1-2 16,4-3 2-16,0-2-2 0,0 0 0 16,-4 4-1-16,-3 1-1 15,-4 5 0-15,-7 1-3 16,-2 0-21-16,-1-1-23 16,-3-1-71-16,-1-1-74 15</inkml:trace>
  <inkml:trace contextRef="#ctx0" brushRef="#br0" timeOffset="54217.8947">27753 10734 217 0,'-8'2'17'0,"-3"1"-1"0,-2 4-15 16,1-1 1-16,-3 3-2 15,3 0 0-15,-1-3 0 16,4 0 0-16,2-2 1 16,4-1 0-16,1-1 6 15,2-2 17-15,0 0 8 0,9 0-11 16,3-7 4-16,6-3-12 15,4-6 0-15,3-3 2 16,0 2 0-16,0-1 4 16,-1 0 1-16,-6 6-3 15,-1-1-12-15,-6 4-4 0,-5 6 0 16,-1 3-1-16,-5 0-27 16,0 0-43-16,-5 6-19 15,-6 3-12-15</inkml:trace>
  <inkml:trace contextRef="#ctx0" brushRef="#br0" timeOffset="54530.3401">28050 10597 446 0,'4'0'37'0,"-3"0"-25"16,6-4-18-16,6-1 6 16,3-3 10-16,6-2-7 15,3-3-2-15,4-1 0 16,0 0-1-16,-1-2 1 15,-3 3-1-15,-3 3 1 0,-7 0-2 16,-8 4-36-16,-7-3-56 16,-27 2-199-16</inkml:trace>
  <inkml:trace contextRef="#ctx0" brushRef="#br0" timeOffset="56171.0636">27477 11378 7 0,'-9'-11'126'15,"2"1"-91"-15,-2 1 14 16,2 2 3-16,1-3 3 0,1 5-21 15,2 0-13-15,1 1 2 16,0 1-10-16,-2-1-4 16,4 4-3-16,0-1 2 15,0-1-2-15,0 2 6 16,0 0-9-16,8 0 0 16,2 0-1-16,1 2 1 0,3 8 2 15,2 4 1-15,2 6-2 16,1 5-3-16,2 7-1 15,-1 4 1-15,-3 9-1 16,5 3 1-16,-4 5-1 16,0 4 1-16,-2 2 1 0,0-2-1 15,-1-1 2-15,-3-9 0 16,1-1-3-16,-1-11 0 16,1-1 1-16,-2-3-1 15,1-5 6-15,-2-1 3 16,2-2-2-16,-2 0-2 15,0-4-5-15,2-1 2 16,-3-2 1-16,-1-3-8 0,-1-4-16 16,-4 3-18-16,-3-3-25 15,0 0-28-15,-8-3-59 16</inkml:trace>
  <inkml:trace contextRef="#ctx0" brushRef="#br0" timeOffset="56561.6763">27570 12280 390 0,'-5'0'22'16,"0"-3"-7"-16,1-1-12 16,3 3 10-16,-1-1 2 15,2 2-5-15,0-2-5 16,0 2-5-16,0-2-6 15,3 2 10-15,4 0-1 0,2 0-1 16,2 2 0-16,2 7 1 16,0-2-1-16,2 7 0 15,-1-1 0-15,1-1 1 16,-1 2-3-16,3-3 7 0,-3 0-3 16,2-4 1-16,-4-3-2 15,2-2-2-15,-1-2 3 16,2-2 1-16,1-9 4 15,2-9-5-15,6-5 3 16,0-7-2-16,0-3-1 0,1-1-2 16,1 2-2-16,-7 1-2 15,2 4-18-15,-4 4-17 16,-6 3-20-16,-5 2-74 16</inkml:trace>
  <inkml:trace contextRef="#ctx0" brushRef="#br0" timeOffset="59234.6749">28395 12562 242 0,'0'-8'16'16,"0"-2"18"-16,0 5-12 15,-2-2 4-15,-2 2-7 0,-1 1-5 16,-3 2-6-16,0 0-3 16,1 0 1-16,-4 2 1 15,0 0 3-15,-1 0-4 16,-5 6 6-16,1 3-6 16,-4 5-1-16,-2 2-3 15,-5 6-1-15,3 1 0 16,-3 2 0-16,3 4 0 0,-1 1-1 15,3 2 1-15,1 2 0 16,1 5-1-16,1 4-1 16,-1 1 2-16,3 3-1 15,0 3-1-15,4 2 1 0,2-1 0 16,5 3 0-16,2-2-1 16,4-1 0-16,0-2 0 15,10-8 1-15,5 1-1 16,1-5 1-16,4-5-1 15,1-2 1-15,4-4-1 0,2-3 1 16,6 0 4-16,1-5-1 16,3 0-2-16,5-6-1 15,3 1 0-15,2-6 0 16,1-5 0-16,4-2 0 16,2 0 1-16,2-5-1 15,1-8-2-15,0-6 4 0,6-5-5 16,-2-2-3-16,-2-3 8 15,-5-3-2-15,-3-3 0 16,-6 5 2-16,-6-5-3 16,-2-2 3-16,-2-2 1 0,3-4 2 15,-1-2-1-15,2-5-2 16,0-1-1-16,-5-2-1 16,-9-2 1-16,-6 2-4 15,-5 3-3-15,-9 4 5 16,-5 3 3-16,0 3 1 15,-9 7 4-15,-6-1-1 0,-2 0-2 16,-3 2 4-16,-2-1-1 16,-2 3-4-16,2 1 2 15,-5 3 2 1,0 4 0-16,0 4-3 16,-4 4-3-16,0 6-1 0,-3-4 2 0,0 6-2 15,-1 0 1-15,-6 0 0 16,7 3 1-16,0 1 6 15,0-1-3-15,4 3 1 16,-1 0-3-16,4 0-3 0,-2 5 0 16,1 4 0-16,-3 2-1 15,1 2-1-15,3-1 2 16,-1 2-2-16,-1 4 1 16,2 3 0-16,-4 4-8 15,3 4-15-15,-1 3-15 0,-2 4-4 16,-1-3-34-16,0-4-87 15</inkml:trace>
  <inkml:trace contextRef="#ctx0" brushRef="#br0" timeOffset="60781.4851">28554 13765 34 0,'-5'0'101'15,"-2"0"-91"-15,4 0-5 0,-1 0 1 16,1 0 4-16,2 0 3 16,1 0 2-16,0 0 18 15,0 0-11-15,0 0 13 16,0-2-22-16,4 0-6 15,0-1-2-15,-1-2-4 16,2 4-6-16,-3-4-43 0,-2 1-32 16,0-3-72-16</inkml:trace>
  <inkml:trace contextRef="#ctx0" brushRef="#br0" timeOffset="62344.0375">28493 13752 231 0,'4'-7'18'0,"-4"3"-10"16,1-1-7-16,1 2 3 16,3-1 8-16,-5 2 12 15,1-2-8-15,-1 3 1 0,0-1 7 16,0 0-3-16,0 0-1 15,0 2-4-15,0-1-6 16,0 1-6-16,0 0-1 16,0 0-3-16,0 0 2 15,0 0-2-15,-4 5 1 0,-1 4-2 16,-6 3 1-16,-1 5 0 16,-4 4 0-16,-5 2 0 15,1 7 2-15,-6 4-1 16,-1 5 1-16,-3 4-2 15,-4 7 4-15,-4 4 0 16,-9 5 1-16,-1 9 4 0,-6 3 2 16,-4 7 0-16,-6 8 6 15,-2 5-5-15,-4 8-5 16,-1-2-4-16,1 0-1 16,2 2-1-16,-1-2 0 15,1-5-1-15,7-10 0 0,5-5 0 16,7-9 2-16,3-11-1 15,7-9 1-15,7-9-2 16,5-5 0-16,5-7 2 16,4-9-2-16,5-2-1 15,3-6 3-15,3-2-7 0,3-5-8 16,4-3-14-16,0 0-12 16,0-5-35-16,2-8-45 15,2-3-46-15</inkml:trace>
  <inkml:trace contextRef="#ctx0" brushRef="#br0" timeOffset="62828.3517">26905 15389 378 0,'0'-3'0'15,"0"1"-6"-15,0 2-3 16,0 0 5-16,0 0-5 15,0 0 12-15,1 0-2 0,1 2-10 16,2 7 3-16,-3 3 2 16,-1 6 4-16,0 4 0 15,0 3 5-15,0 5-3 16,-7 2-1-16,-2 4 0 0,0 1 5 16,2 3 2-16,-2-3-3 15,3 1 3-15,3-1 2 16,3-3 2-16,0-5-8 15,5-3-2-15,6-6 1 16,5-4-3-16,4-6 1 16,5-4 7-16,6-6-1 0,3-2-4 15,5-16-3-15,10-7 3 16,1-7-14-16,6-7-48 16,3-8-92-16</inkml:trace>
  <inkml:trace contextRef="#ctx0" brushRef="#br0" timeOffset="63750.2332">28895 13606 330 0,'-1'0'4'15,"-5"-2"9"-15,5 0-10 16,1 1 17-16,0-2 4 16,0 0 2-16,0 1-5 15,0 0-4-15,0 1-1 0,0-1-3 16,0 2-9-16,3 0-6 16,9 0-2-16,3 0 2 15,4 5 3-15,2 6-1 16,6 3 0-16,0 1 0 15,1 2 0-15,5 5 1 0,1 1-1 16,1 2 0-16,6 5 0 16,-2 0 0-16,4 5 0 15,4 2 2-15,1 6 0 16,6-2 8-16,2 0 0 16,5 0-5-16,0-4 2 15,5-3 6-15,2-5 4 16,0-2 4-16,3-4-4 0,-3-4 0 15,0-1 2-15,-2-2 0 16,-1 0-10-16,-6 2 2 16,-1-2-7-16,-6 0-4 15,-6 0 1-15,-4-1-1 0,-10-1-1 16,-1-3-6-16,-12-1-7 16,-2 1-6-16,-3-4-8 15,-5 2-10-15,-7 0-18 16,-2 0-28-16,-2 3-21 15,-9-3-78-15</inkml:trace>
  <inkml:trace contextRef="#ctx0" brushRef="#br0" timeOffset="64328.3337">30156 14530 333 0,'-5'2'71'16,"-2"-2"-62"-16,2 0-7 0,3 0-2 15,2 0 3-15,0 0 2 16,0 0-6-16,0 0-7 15,2 1 2-15,8 3 5 16,1 1 5-16,5-1 5 0,6 1-4 16,-1-1-3-16,4-1 0 15,2 1-1-15,0-2-1 16,-1-1-5-16,0-1 1 16,1 0 2-16,0 0-1 15,-2-3-1-15,2-8 1 16,-1-1 10-16,-1-2 3 0,-4-3-5 15,-1 2 0-15,-6-3-4 16,-3-2 2-16,-4-2 1 16,-5-1 3-16,1-7-1 15,-1-6-3-15,0-3-1 16,0-3-7-16,1 0-10 0,-1 1-13 16,-2 4-18-16,0 3-99 15</inkml:trace>
  <inkml:trace contextRef="#ctx0" brushRef="#br0" timeOffset="65250.1284">25985 16545 307 0,'-2'-5'40'15,"-1"-1"-19"-15,1 3 2 16,-1 1-4-16,3 0-6 16,0 0-9-16,0 2-2 15,0 0-1-15,5 0-1 16,2 0 1-16,2 4 1 0,5 11 2 15,6 4 0-15,1 12-2 16,8 13 1-16,2 13 2 16,3 11 1-16,2 5-1 15,-2 2 1-15,3-1-2 16,-6-9-3-16,-3-11 0 16,-2-11 1-16,-8-15-4 0,-4-8 2 15,-7-6-16-15,1-3-4 16,-8-8-28-16,0-3-31 15,0 0-79-15</inkml:trace>
  <inkml:trace contextRef="#ctx0" brushRef="#br0" timeOffset="66218.8057">25956 16677 286 0,'-16'0'-1'0,"2"0"13"15,2 0-5-15,5 0-4 0,6 0 7 16,1 0 6-16,0 0-11 16,1 2-7-16,11-2 10 15,-2 0 7-15,9 0 0 16,0-2 0-16,4-10 5 15,8-1-5-15,1-4-8 0,9-5-1 16,10-3-3-16,5-4 1 16,6 3 0-16,10-5-1 15,6-1-2-15,2-1-1 16,1-3 1-16,2-5-1 16,-3-4 3-16,3-1-4 15,0-6 5-15,-3 0-3 0,-2 0 1 16,2 3-2-16,-4 3-2 15,-5 4 4-15,-6 5-2 16,-6 5 0-16,-6 5 0 16,-7 2 0-16,-4 6 0 15,-8 1 0-15,-4 2 1 0,-6 3 5 16,-3 3 2-16,-5 0-3 16,-5 5-2-16,-4 0 1 15,-2 3-1-15,0 0 1 16,-4 1 2-16,-1 1 3 15,2 0-5-15,-2 0-2 0,5 0-2 16,0 5 0-16,4 8 1 16,3 6-1-16,3 6 1 15,5 9-1-15,2 5 0 16,-1 6 1-16,4 2 1 16,4 2-2-16,-2 2 1 15,4-1-2-15,1-1 0 0,0-1-9 16,2-6 0-16,-1-2 4 15,-5-3-3-15,-1-6 6 16,-1-8 2-16,-5-2 0 16,-3-9 1-16,-1-1 0 0,-9-5-1 15,-1-3-8-15,-2 1-10 16,-5-2-4-16,0 0 5 16,0 1 14-16,-8 2 4 15,-6 0-1-15,-8 3 0 16,-2 1 2-16,-8 3 0 0,-2 3 0 15,-7-1-1-15,-6 5 1 16,-4 3-2-16,-2 3 1 16,-6 1-2-16,-4 6 1 15,-3 3 0-15,-1-2-2 16,-3 7-2-16,-5 1 1 16,-1 4 5-16,3-5 0 0,-5 5-1 15,3-2 5-15,-1-2 6 16,3 2-2-16,3-4 2 15,4-1-2-15,3-5-5 16,4-2-2-16,6-3 2 0,6-6 16 16,8-3-4-16,5-1-9 15,7-5-6-15,5-3 1 16,6-1-7-16,8-3-11 16,4-1-2-16,4-5-18 15,0 0-72-15,7-7-86 16</inkml:trace>
  <inkml:trace contextRef="#ctx0" brushRef="#br0" timeOffset="67281.2434">30409 15127 214 0,'5'-1'200'15,"-2"1"-193"-15,4 0-6 16,3 0-3-16,4 8 6 16,1 7 11-16,4 10-2 0,0 9 6 15,1 7 2-15,-2 9 2 16,-2 7-6-16,2-2-11 15,-6-1-5-15,5-3-2 16,-7-6-30-16,-3-7-18 16,-7-8-32-16,0-9-93 15</inkml:trace>
  <inkml:trace contextRef="#ctx0" brushRef="#br0" timeOffset="68124.9209">30246 15143 179 0,'0'-17'235'0,"0"-1"-248"0,5-4 5 15,10-1 2-15,9-2 4 16,3-2 4-16,10-3 7 15,4-4-1-15,8-5-4 16,1-3-1-16,11-4 0 16,3-4-1-16,7-1-2 15,6-4 2-15,7-2 0 0,5 1-3 16,-4 3-3-16,3 1 0 16,-5 4 3-16,-2 1-10 15,-2 9 13-15,-10-2-2 16,0 8 1-16,-1 2 1 0,0 1 4 15,-5 4-2-15,0 0 1 16,-2 2-4-16,-7 1-1 16,-3 3 1-16,-8-1-1 15,-8 4 1-15,-4 4 0 16,-9 3-1-16,-7 1 4 0,-7 3 1 16,-2 5 2-16,-5 0-2 15,3 0-2-15,-3 0 0 16,1 5 2-16,2 10-1 15,-1 6 1-15,1 6-1 16,2 10-1-16,-3 6 3 16,3 9-4-16,-1 7 0 0,0 3-1 15,2 2 0-15,1-3-1 16,-3 0 1-16,4-9-5 16,-2-5-6-16,2-12 4 15,-2-8-1-15,0-3 7 16,-1-6 0-16,-5-2 0 0,4-1 0 15,-5 0 1-15,0-4-2 16,0 4 2-16,-1-1-4 16,-8 4-6-16,-5-3 2 15,-4 3 5-15,-4 1 1 16,-7-4-1-16,-1 3 5 0,-10 0-3 16,-8 1 1-16,-6 3 0 15,-10 3-1-15,-10 3 0 16,-7 5-5-16,-3 1 0 15,-8-1 5-15,2 3 0 16,-7 2 16-16,-1-1 2 16,-7 2 5-16,3 2-12 0,-2 4-4 15,0 1-6-15,8-3 0 16,8 2-1-16,10-6 1 16,10-5 2-16,12-4 2 15,11-3-3-15,11-4-4 16,5-1-10-16,13-3-24 0,5-6-21 15,7-8-58-15,4-5-157 16</inkml:trace>
  <inkml:trace contextRef="#ctx0" brushRef="#br0" timeOffset="68953.0927">26441 16836 242 0,'-1'-11'101'0,"-4"1"-90"16,2 1-8-16,1 0-1 15,-1 3-2-15,3 3 1 16,-2-2 0-16,2 1 7 16,0 2 4-16,0-1 3 0,0 1-5 15,3 0 0-15,4 2 0 16,5 0-3-16,0 0-4 15,3 9-3-15,2 7 2 16,3 7 6-16,-1 4-1 16,5 3-1-16,-2 3-3 15,0-1-3-15,-2-2 0 0,1-2 0 16,-3-3-18-16,-4-1-23 16,-5-1-26-16,-9-7-66 15</inkml:trace>
  <inkml:trace contextRef="#ctx0" brushRef="#br0" timeOffset="69218.7239">26475 17115 411 0,'-8'0'3'0,"5"0"-2"15,3-7-3-15,0-4-1 16,11-4 0-16,7-4 3 0,4-3 5 16,5-2-3-16,7-7 2 15,5-1-4-15,0-2-3 16,3-1 6-16,1 2-10 16,-1-2-46-16,-1 1-43 15,-5 0-40-15</inkml:trace>
  <inkml:trace contextRef="#ctx0" brushRef="#br0" timeOffset="69484.3016">27061 16569 315 0,'-8'1'69'15,"-1"-1"-47"-15,4 0-16 16,-2 0-4-16,4 0 2 15,3 0 5-15,0 2-3 16,0 1-5-16,0 3-2 0,5 3 7 16,5 2 4-16,-1 5 1 15,6 2-8-15,-1 1-1 16,1 1-2-16,0 1 0 16,0 1-1-16,-3-3-16 15,0-1-17-15,-5 0-24 16,-2-4-56-16,-3-7-23 0</inkml:trace>
  <inkml:trace contextRef="#ctx0" brushRef="#br0" timeOffset="69671.7841">26987 16895 448 0,'-6'0'14'16,"1"-2"-9"-16,5-6-4 15,2-4-10-15,10-7 8 16,6-4 2-16,4-7-1 0,7-1-8 16,3-3-9-16,2-1-35 15,-1-1-38-15,-1 2-64 16</inkml:trace>
  <inkml:trace contextRef="#ctx0" brushRef="#br0" timeOffset="69906.1453">27414 16427 375 0,'0'-2'41'16,"0"1"-20"-16,0-1-11 15,0 2-2-15,0 0 0 16,0 0-4-16,0 0-1 0,4 0-2 16,1 0 1-16,3 9 5 15,2 2 6-15,1 3 0 16,2 7-6-16,-1 1-6 15,1 3 1-15,-1-4-2 0,2 1-8 16,-2-3-18-16,0-3-11 16,-7-3-33-16,-1-4-91 15</inkml:trace>
  <inkml:trace contextRef="#ctx0" brushRef="#br0" timeOffset="70124.8709">27343 16685 448 0,'-6'0'8'0,"3"-2"-7"16,3-7-14-16,2-6-1 0,13-4 7 16,7-4 11-16,5-4-4 15,4-4-8-15,8-3-13 16,4-4-13-16,6-7-70 15,-2-3-113-15</inkml:trace>
  <inkml:trace contextRef="#ctx0" brushRef="#br0" timeOffset="71468.6274">30570 15234 427 0,'-5'0'51'16,"5"-8"-46"-16,3-5-8 16,11-1-25-16,9-4 29 15,4 0-3-15,6-4 4 0,-1 3-4 16,2 3-3-16,-2 1-5 16,2 3-20-16,0-1-29 15,-1 1-57-15,-5 0-18 16</inkml:trace>
  <inkml:trace contextRef="#ctx0" brushRef="#br0" timeOffset="71781.0987">31110 14940 442 0,'0'0'59'15,"0"0"-52"-15,10-9-19 16,10-2-19-16,4-1 10 15,5-2 6-15,1-3-23 0,2 0-20 16,-6 1-56-16,-1-2-63 16</inkml:trace>
  <inkml:trace contextRef="#ctx0" brushRef="#br0" timeOffset="71999.8434">31617 14670 441 0,'7'0'102'0,"5"-8"-92"15,10-4-26-15,12-5-21 16,6-4 2-16,9-8-11 0,4-4-119 15</inkml:trace>
  <inkml:trace contextRef="#ctx0" brushRef="#br0" timeOffset="76515.3742">27206 15636 55 0,'0'-2'42'0,"0"-1"-9"15,0-1 4-15,0-1-10 16,0-3-10-16,0 1-5 15,0 0-11-15,0 0-1 0,0 0 2 16,0 3 1-16,0-1 12 16,0 1 5-16,0 3 3 15,0-1-6-15,0-2-2 16,0 2 1-16,-2 0-7 0,2 1-6 16,0 1-2-16,0 0 0 15,0 0 0-15,-2 0 2 16,0 0 0-16,-3 1 5 15,-2 9-2-15,-4 2-6 16,-3 6 0-16,-5 3 1 16,2 3 0-16,-5 1-2 0,-1-3 3 15,0 6 0-15,0-6 4 16,-1 2 1-16,2-3-1 16,3-1 3-16,1-4-6 15,5-2-1-15,4-3-2 16,4-4 0-16,3-2-3 0,2-3-26 15,2-2-17-15,7 0-24 16,2-3-9-16,1-8-12 16</inkml:trace>
  <inkml:trace contextRef="#ctx0" brushRef="#br0" timeOffset="76905.9564">26964 15600 163 0,'-11'0'48'0,"4"0"-14"16,0 0-9-16,3 0-6 15,2 0-5-15,0-1 2 16,0-1-10-16,2 2-3 0,0 0 5 15,0 0-5-15,0 0-1 16,0 10-1-16,0 6-3 16,0 8 0-16,0 8 5 15,0 5-2-15,0 6 1 16,0 3-2-16,0-3 3 0,0-5-3 16,4-6 0-16,3-13-1 15,4-5 0-15,2-10 3 16,6-4 16-16,5-4-1 15,5-11-7-15,8-3-6 0,4-7-3 16,8-2 3-16,-2 0-35 16,1-3-118-16</inkml:trace>
  <inkml:trace contextRef="#ctx0" brushRef="#br0" timeOffset="77999.6311">30108 14582 377 0,'0'0'2'16,"14"-6"-1"-16,3-1-2 0,7-2 2 15,11 2 10-15,1 0 0 16,3 1-7-16,0 5-2 16,1 1-2-16,-2 0-1 15,-2 0 2-15,-2 0 0 0,-2 0-1 16,2-2 2-16,0-3-1 16,-3-2 0-16,1-4-1 15,-2-2 0-15,-1 1-15 16,-4-2-26-16,-3-3-56 15,-6 0-35-15</inkml:trace>
  <inkml:trace contextRef="#ctx0" brushRef="#br0" timeOffset="78218.384">30660 14244 247 0,'-10'-5'151'15,"5"0"-144"-15,-2 0 6 16,3 5-8-16,2 0-2 16,1 0-3-16,-1 0-2 15,2 12 0-15,-3 10 1 0,2 6 1 16,-1 9-2-16,0 4 3 16,2 6-2-16,0-3-25 15,0-3-37-15,0-14-71 16</inkml:trace>
  <inkml:trace contextRef="#ctx0" brushRef="#br0" timeOffset="80093.4301">28587 12537 99 0,'0'-7'44'0,"-2"2"-41"16,-2-3 8-16,4 2-5 15,-1-5-1-15,1 0 7 16,-4 1 11-16,2 0 1 0,1 2-1 15,-5 1 4-15,5 0-11 16,-5 3-6-16,2 4-8 16,-3 0 0-16,0 0-5 15,-3 0-6-15,0 4-2 16,1 3 1-16,-4 0 4 0,1-1 5 16,0 2 1-16,-5 1-2 15,3 0 4-15,-2 2-2 16,0 2 1-16,-2 0 0 15,-2 1-2-15,2 1 1 16,0 1 0-16,0 0 0 16,4-2 0-16,0 0-1 0,-3 2 3 15,3 2-2-15,-6 4 1 16,3 1-1-16,-2 4 1 16,-1 5-2-16,-1-4 2 15,1 4-1-15,0-1 1 16,4-2-1-16,2-3 1 0,1-4-1 15,-2 1 0-15,5 0 1 16,1 0 4-16,-2-2 3 16,4 4-3-16,-2 0 0 15,6 0-3-15,1 4-1 16,2 2 1-16,0-2-1 0,0 2-1 16,7 1 2-16,3 2-1 15,2-2 0-15,2-1 1 16,1-2-2-16,2-3 0 15,1-1 1-15,3-4 0 16,1 0 0-16,2-3 5 16,1 3 3-16,-1-5 3 0,5 1-4 15,0 0-2-15,3-5-5 16,3 2 6-16,1-6-4 16,1-1-1-16,4-3 0 15,3-4-6-15,-1 0 4 0,0-9 0 16,4-5-1-16,2 0 7 15,-1-4-5-15,-1-2-1 16,-1 1 0-16,1-2 1 16,-3 0-1-16,2-2 1 15,-3-2-1-15,-1-3 0 16,4-3-1-16,-4-6 1 0,4 0 1 16,-3-4-2-16,-6-2-1 15,-5 2-3-15,-1 2 4 16,-9 3 1-16,-6 4 2 15,-3 3 9-15,-7 1 1 0,0 1 2 16,-5-2-5-16,-1-1-5 16,0 0-1-16,-3-6-2 15,-9 0 0-15,-5-1-1 16,-4 3 1-16,-1 0 0 16,-3 4 1-16,-2 1 5 15,-3 1 2-15,-1 3-2 0,-1 2-4 16,-2-1-2-16,0 3-3 15,0-1-1-15,0 5 4 16,-4-1-1-16,-4 6-1 16,0 0-2-16,-1 2 2 15,-3 4 3-15,-4 4-4 0,4 2 3 16,-3 0-2-16,-3 15-2 16,2 0 0-16,-3 5-4 15,2 4 1-15,-2 2 4 16,5 3 1-16,0 0-1 15,1 1 0-15,-1 2 1 0,2 4 4 16,0 2-3-16,2 4-2 16,3 6 2-16,4 2 2 15,5 4-2-15,1-1 1 16,9 4-1-16,2-3 1 16,8 1-1-16,5 0 0 15,5-1 0-15,2 2 0 0,0-3-1 16,2 1 1-16,10-3-1 15,7 2-7-15,1-8 2 16,11-4-2-16,7-4-2 16,3-6-2-16,7-6 1 15,3-4 1-15,1-6-7 0,4-5 16 16,3-1-15-16,4-3-27 16,5-5 31-16,6-1-37 15,1-7-15-15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19:32.3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13087 6435 292 0,'0'0'34'16,"-2"0"-26"-16,0 0 2 15,0 0-16-15,2 0 8 0,-1 0 0 16,1 0-1-16,-4 3 6 15,0 5-6-15,0-1 1 16,2 4-2-16,-1 0 0 16,3-1 1-16,0-1-1 15,0-1-3-15,5-4-5 16,7-4 4-16,1 0 21 0,9-16 15 16,7-3-7-16,5-10-8 15,7-6-4-15,6-4-4 16,-1-6-2-16,5 0-4 15,0 1-1-15,-3-1-2 16,-3 6 1-16,-4 2 1 16,-5 2-2-16,-6 7 1 0,3 5 0 15,-10 3-2-15,4 8 0 16,-1 1-20-16,0 6-13 16,-3 1-58-16,-3-3-43 15</inkml:trace>
  <inkml:trace contextRef="#ctx0" brushRef="#br0" timeOffset="1171.8038">25800 6146 420 0,'-20'-12'-44'16,"4"-2"46"-16,2-1-1 16,3 5 0-16,6 1-1 15,5 1-3-15,0 0-2 0,5-1-4 16,11 0 7-16,0 2 4 15,3-4-5-15,3 2-10 16,-5 2 10-16,-5 2 3 16,-3-3 3-16,-6 5 7 15,0-3 17-15,-3 3 0 0,0 1-6 16,-3-1 0-16,2 1-10 16,-1 0-8-16,0 2 0 15,2 0-4-15,0 0-6 16,0 5-12-16,2 8 12 15,6 5 7-15,-1 3 0 0,1 8-2 16,-1 1 1-16,0 4-1 16,-6-3 0-16,3-1-1 15,-2-2 3-15,-1-6 0 16,-1-1 3-16,4-7-3 16,-3-3 0-16,1-4 1 15,2-3-2-15,1-3 1 0,6-1 1 16,5-7 16-16,6-7 0 15,8-8-5-15,4-4-6 16,7-6-3-16,6-4-1 16,4-2-2-16,-3-1 0 15,1 0 2-15,-3 4-1 16,-2-3-3-16,-3 4 5 0,-5 2-2 16,-1 3 4-16,-1 1-2 15,0 5-3-15,5 5-11 16,-3 0-28-16,-6 5-45 0,-3-2-156 15</inkml:trace>
  <inkml:trace contextRef="#ctx0" brushRef="#br0" timeOffset="3562.2425">11619 8272 334 0,'-21'0'6'0,"5"0"4"16,2-5 0-16,1-2 5 15,4 1-8-15,-2-1 4 16,0 2-5-16,4-2 0 0,0 2-1 15,2-1 1-15,0 3-1 16,5-4-6-16,0-3-4 16,12 0-1-16,7-4-9 15,5-4 12-15,3-4 1 16,3 1 6-16,-1-4-3 16,0 5 1-16,-2-1-2 0,-10 7 2 15,0 3-3-15,-10 3-4 16,-2 3 3-16,-5 5-4 15,-7 5-12-15,-15 8 22 16,-2 5-3-16,-13 7 0 0,-4 2 0 16,2 0-1-16,1-4 1 15,8-2 0-15,5-5 0 16,10-5 0-16,8-4 0 16,7-1-2-16,0-1-1 15,7-5-7-15,15 0-8 0,6 0-7 16,17-11 19-16,9-5-5 15,9-9-38-15,3-3-44 16,8-11-78-16</inkml:trace>
  <inkml:trace contextRef="#ctx0" brushRef="#br0" timeOffset="4750.2916">24356 8171 168 0,'0'0'27'0,"-3"0"18"16,3 0-25-16,0 0 12 15,0 0-14-15,3-6-4 16,6-1-8-16,6 0 0 16,2-4-7-16,7 3 1 15,1-5 4-15,7-2 3 0,1 0-6 16,6 0 0-16,0-5-1 15,1 5 0-15,-4 0 0 16,-2-1-3-16,-7 4-7 16,-5 2 2-16,-8 7 7 15,-9 2-1-15,-5 1-13 16,-7 3-51-16,-13 10 71 0,-7 4-2 16,-5 4 0-16,-4 3-1 15,0 1-1-15,4-3 1 16,3-3 3-16,7-1 0 15,3-4-3-15,6-1 0 0,6-4-1 16,2-3-1-16,5-2-2 16,3-4-3-16,14 0 3 15,7 0-2-15,15-7 13 16,12-5-9-16,10-5-21 16,8-4-76-16</inkml:trace>
  <inkml:trace contextRef="#ctx0" brushRef="#br0" timeOffset="10656.2295">11417 8353 314 0,'7'-14'-25'0,"-6"-1"42"0,5-1 2 15,2 2-2-15,4-1-5 16,2 1-11-16,6-2 5 15,3-1-7-15,8-1 4 16,1-2-3-16,2-2-5 0,2 3-26 16,-4-1 4-16,-3 2 6 15,-7 3 4-15,-5 1 19 16,-5 6 2-16,-5 4 9 16,-4-1-10-16,-3 5-1 15,0 0-1-15,-9 6 7 16,-9 5-3-16,-4 4 0 0,-5 3 0 15,-5 2-3-15,1-2-1 16,1 1-1-16,5-1 0 16,0-2 1-16,5-4-1 15,6-1-1-15,4-2 2 16,7-4-1-16,3-3-5 0,11-2-4 16,18-2 6-16,12-10 6 15,10-2-5-15,10-8-39 16,2-3-71-16</inkml:trace>
  <inkml:trace contextRef="#ctx0" brushRef="#br0" timeOffset="12156.1086">5940 9947 151 0,'-2'0'8'15,"0"0"4"-15,-1-2 11 16,1-1 19-16,0 1-13 0,2 1-10 15,0-1-12-15,0 0-6 16,0 2 2-16,0-2-1 16,0 2-2-16,6-1 0 15,-1-3 1-15,5-1-9 16,3-1 9-16,5-3 5 0,4-4-6 16,1 0-4-16,4-2-10 15,-4 3-4-15,0-3 3 16,-1 3 12-16,-6-1 1 15,2 5 3-15,-9 0 0 16,1 1 1-16,-5 4 1 16,0-1 7-16,-5 2 8 15,0 2-2-15,0 0-11 0,-5 0 7 16,-7 9-9-16,-1 2-1 16,-4 5-1-16,1 0-1 15,0 4-23-15,3-4-35 16,5-5-24-16</inkml:trace>
  <inkml:trace contextRef="#ctx0" brushRef="#br0" timeOffset="12984.1737">9055 9917 234 0,'0'-2'38'0,"0"-8"-11"15,0-3-12-15,12-1-6 16,7-1-2-16,2-1-9 16,8-1 4-16,2 0-2 15,8-2-30-15,-3 0-59 0,3-5 1 16</inkml:trace>
  <inkml:trace contextRef="#ctx0" brushRef="#br0" timeOffset="13874.7491">10181 8458 105 0,'-9'3'104'0,"2"-1"-85"16,0-2 20-16,3 0-22 15,3 0-2-15,-1 0-8 16,2 0-4-16,0 0-5 0,0 0-4 16,0 0-25-16,5 0 9 15,6 0 16-15,5 0-2 16,3-4 15-16,7-2-8 15,2-3 2-15,8-2 15 16,2 0-8-16,4 1-1 0,-1-3-5 16,1 3-2-16,0-2 1 15,-3 4-2-15,1-1 2 16,-4 0 0-16,-2 0 0 16,-5 2-1-16,-6-1 1 15,-3 7-1-15,-3-3 0 16,-7 4-1-16,-1 0 0 0,-6 0-2 15,-3 2-8-15,0 7-15 16,-5 4 10-16,-9-3 5 16,-3 6-10-16,-3-1 1 15,-1 2 6-15,-4 0 2 0,0-1 2 16,-6 0-2-16,-1 2-8 16,0-4-21-16,-2 0-18 15</inkml:trace>
  <inkml:trace contextRef="#ctx0" brushRef="#br0" timeOffset="13999.7605">10379 8553 55 0,'-7'3'47'0,"1"-3"-6"16,6 0 5-16,0 0 14 16,6-5-40-16,8-4-19 15,9-2 5-15,8 1-13 16,3-1-11-16,3 0-48 16,2-3-20-16</inkml:trace>
  <inkml:trace contextRef="#ctx0" brushRef="#br0" timeOffset="14812.1685">6135 9874 284 0,'0'-11'19'0,"0"1"-8"15,0 1 1-15,0 5-5 16,5 3-8-16,7 1 2 15,3 0 0-15,6 5-17 16,2 8-20-16,0-5-65 0</inkml:trace>
  <inkml:trace contextRef="#ctx0" brushRef="#br0" timeOffset="20030.875">5819 9862 172 0,'0'-2'9'16,"2"-5"3"-16,5-1-5 15,0 2-2-15,3 0 0 16,0 1-5-16,-1-2 0 0,-1 1 4 15,2 1-9-15,-3 0 12 16,5 1-8-16,-4-2-1 16,3 1 2-16,2 0-5 15,1 0 5-15,1 0 0 16,4-3 0-16,4-1 2 16,-1 1 1-16,2-3 15 0,2 2-15 15,-3-2 4-15,1 2 7 16,-2 0 0-16,-3 4-6 15,-4-1-6-15,-3 5-2 16,-3-1 0-16,-1 2-2 16,-5 0-11-16,-3 0-5 0,0 3 17 15,0 3 1-15,-2 3 0 16,-6 1 1-16,0 0-1 16,1 0 1-16,-5 0-1 15,2 2 2-15,-2-4 5 0,0 2 1 16,2-3 0-16,1 0 1 15,2-2-3-15,1 2-3 16,3-3-2-16,1-1-1 16,2 1-1-16,0-3 0 15,0 1 1-15,0 0-1 16,0-2-1-16,5 0 1 0,6 0 3 16,5-7 1-16,4 0 0 15,2-6-31-15,1-1-43 16,0-2-47-16</inkml:trace>
  <inkml:trace contextRef="#ctx0" brushRef="#br0" timeOffset="20499.6063">6148 9860 222 0,'-13'5'26'15,"6"-3"4"-15,-2-2-2 16,6 0-8-16,-1 2-6 0,4 0-4 16,0-2-5-16,0 0-6 15,0 0-3-15,6 0-8 16,8 0 0-16,9-11 13 15,3-2-9-15,4-1-10 16,6-4-2-16,-2-2-12 0,-2 3 14 16,-1 1 0-16,-4 4-6 15,-10 1 19-15,-4 4 1 16,-6 3 6-16,-7 4-1 16,0 0-8-16,-10 0 11 15,-5 9 0-15,-4 4 1 0,-7 0 0 16,-1 2 1-16,0 1-2 15,-1 0-2-15,-5 4-1 16,3-6-1-16,-3 4 1 16,3-2-2-16,1 0-4 15,4-5-4-15,7-4-1 16,5 0-1-16,8-3 1 0,5-4-9 16,0 0-25-16,7-2-55 15</inkml:trace>
  <inkml:trace contextRef="#ctx0" brushRef="#br0" timeOffset="23327.7279">10267 8553 43 0,'-4'0'45'16,"-4"-2"-16"-16,1 0-7 16,2 2-9-16,-2 0-3 0,0 0-5 15,2 0 0-15,2 0-1 16,-1 0-1-16,1 0 5 15,-1 0 6-15,2 0 5 16,-2 0 3-16,2 0-4 16,-1-2 3-16,-1 1-11 15,-1 1-3-15,-2-2-3 0,1 2 0 16,-1 0 1-16,0 0-1 16,0 0-1-16,-3 0-1 15,3 0-2-15,-3 2 0 16,1 3 0-16,-4 0 0 15,1 0-1-15,-1 3-2 0,-3-1-1 16,0 0-3-16,-2 0 2 16,2 2 4-16,-4 0 0 15,2 0 0-15,0-2 2 16,0 2-1-16,-2 0 0 16,5 2 0-16,-4-3 0 15,2 1 0-15,-1 2 0 16,-1 0 0-16,2 0 0 0,-2-1 0 15,2 1 0-15,-1 0 0 16,1-1-1-16,1-2 1 16,1 0 1-16,0 0-2 0,0-2 2 15,1 2-2-15,2-1 2 16,-5 0-1-16,3-2 0 16,-1 3 1-16,-2-3-1 15,0 0 1-15,-1 0 2 16,1 1-1-16,-5 0 0 0,6-3 0 15,-4 2 0-15,2-1 1 16,0-3 4-16,3 3 3 16,0-2-1-16,2 2-4 15,-1-1-2-15,0 1-3 16,-5 1 1-16,3 2-1 16,-3 2 1-16,-3 0-1 0,0 0 0 15,-2 0 0-15,-2 1 0 16,-4-1 0-16,-1 2 0 15,1 0 0-15,-1-2 0 16,1 1 1-16,3 1-1 0,1-2 0 16,3-2 0-16,0 2 0 15,0 2 0-15,-3-2 2 16,3-1-2-16,-3 3-2 16,2 0 4-16,-3-2-2 15,2 0 0-15,-2 1 0 16,-1 0 0-16,0-2 1 0,-3 1-1 15,-1 2 0-15,0 0 0 16,-2 0 0-16,0 1 0 16,-2-1 1-16,2 1-1 15,0-2 0-15,-1 2 0 16,1 0 0-16,-2 1 0 0,4-1 0 16,-4 1 0-16,0 2 0 15,-1 0 0-15,0 0 0 16,1 2 0-16,1 1 0 15,-1-1 0-15,-3 1 0 16,-3-1 1-16,1 0-1 0,0 3-1 16,0-2 1-16,1 0 0 15,2-1 0-15,1-1 0 16,2 4 0-16,-1-2 0 16,2 1 0-16,0-1 0 15,0 2 0-15,-2-2-1 16,0 1-3-16,-2-1 2 0,0 1 1 15,-1 1 0-15,3-2 0 16,-4 3 1-16,-1-1 0 16,4 0-1-16,-3 0 2 15,0 1-2-15,-1-3 0 16,4 1-1-16,-5-1 1 0,4 2 1 16,-3-1-2-16,6-3 3 15,-4 3-2-15,3-4 1 16,-1 0 0-16,3-3 0 15,3 1 1-15,-1-5-2 0,2 3 2 16,-1-2-1-16,4-1 1 16,-4 0-1-16,3 1 1 15,-1 0 1-15,2 0-1 16,0 0-1-16,2-2-1 16,0 2 2-16,0-2-2 15,-1 0 1-15,1 1 0 16,-2-2-2-16,4 4 0 0,-2-5-1 15,0 2 0-15,1-2 2 16,-1 1 2-16,4-3-1 16,-3 1 0-16,4 0 0 15,3-3 1-15,0 1-1 0,5-2 1 16,-1 0-1-16,6 0 0 16,0 0-1-16,0 0 1 15,2 0 0-15,0 0-2 16,2 0 1-16,1 0-3 15,2-2-7-15,0 1-5 0,0-3-7 16,0-3-35-16,8-2-3 16,3-3-48-16</inkml:trace>
  <inkml:trace contextRef="#ctx0" brushRef="#br0" timeOffset="23874.5931">6182 9815 236 0,'-16'0'24'0,"4"0"-20"16,-2 0 3-16,2 0-3 15,0 6-3-15,1-1 0 16,0 2-1-16,-4 2 0 0,5 2 0 16,-2-1 0-16,0 3 0 15,0 1 0-15,-1 3 1 16,1 0 0-16,0 3 1 15,-3 1 1-15,-1 3 1 16,-1 2 1-16,4 1 0 16,-4 4 0-16,3-3 4 15,-3 6-4-15,5-2 1 0,-3 2-1 16,3 0 0-16,3-2-2 16,2-2 1-16,0-3-2 15,5-4-1-15,2-3-1 16,0-4-1-16,10-6 0 15,7-1 0-15,10-5 5 0,5-4-1 16,7 0-1-16,7-7 0 16,0-4 0-16,3-2-10 15,-1-1-10-15,3 0-16 16,-5-2-10-16,1 0-7 16,-3-2 5-16,0 0-56 0</inkml:trace>
  <inkml:trace contextRef="#ctx0" brushRef="#br0" timeOffset="26483.7895">5755 10051 103 0,'0'5'11'0,"0"-3"2"0,2 1-1 16,-1 1-2-16,3-2-3 16,-1 0 2-16,-1 0-6 15,0 0 1-15,-1-2 2 16,1 0 3-16,-2 0 5 15,0 0 26-15,0 0-10 0,0 0-12 16,0-6-4-16,-3 2-2 16,-1-1 0-16,-3 0-3 15,0-2-4-15,-2 1-1 16,0 3-1-16,-1-3 0 16,-5 3 0-16,1 1-1 15,-3 0-1-15,0 2 1 0,-3-1-2 16,1 1 0-16,-5 0 0 15,2 0 0-15,-2 0 0 16,2 0 0-16,-3 1 1 16,3 1-1-16,-2 1 1 0,5 1-1 15,-5 2 0-15,3 1 0 16,-1 2-1-16,1-1 2 16,-1 3-1-16,-2 1 0 15,2-1 0-15,2 3 0 16,-2 1 0-16,5 1 0 0,-4 0 0 15,8 4 0-15,-4 1-1 16,2 3 1-16,3-1 0 16,-4 4 0-16,0 1 1 15,3-1-1-15,-3 1 0 16,2 1 0-16,1-1 2 16,1 1 0-16,-2-1 1 0,4 2-1 15,0 5 0-15,0-3 0 16,3 0 0-16,2 1-2 15,-2 2 1-15,0-3-1 16,1-1 1-16,-1 3 1 0,0-1 0 16,0-1 4-16,-1-3-2 15,3 2 0-15,-1 1-2 16,1-2-1-16,2-1 1 16,1 2-1-16,2-6-1 15,0 3 0-15,0-3 1 16,0 0-2-16,7-4 2 0,0 4-2 15,3-4 1-15,-4 3 0 16,1-1 0-16,2 0-1 16,-2-1 1-16,1 3 0 15,-3-2 0-15,0 4 0 16,-1-2 1-16,-1 3-2 0,3-3 2 16,0 2-1-16,-4-2 0 15,3 0 0-15,0 0 0 16,-2 1 0-16,1-2 0 15,-2 1 0-15,-1 0 0 0,4 1 0 16,-3-2 0-16,-1 1 0 16,3-2 1-16,1 0-2 15,-2 0 2-15,3-1-2 16,1-1 1-16,1-3-1 16,2 0 1-16,-1-3 0 15,4 2 0-15,-1-6-2 0,3 5 2 16,1-4-2-16,2-1 3 15,3-3-2-15,1 4 0 16,3-4-1-16,0-1 4 16,4-2-2-16,0 0 0 15,0-1 0-15,3-4 0 16,-2 0 0-16,3 0 1 0,1-4-2 16,-2-4 1-16,0-2 1 15,4-1 0-15,-4-2-1 16,2 1 0-16,2-1-1 15,-4 1 1-15,-1-1 0 0,-2-1-1 16,1-4 1-16,-1-1-4 16,-2-6 3-16,0-3 1 15,2-3-3-15,0-3 0 16,-2-1-21-16,-2-3 24 16,1-2 0-16,0 3 2 15,-3-6-2-15,-1 2 0 0,-3-1 6 16,3-2-1-16,-4 0-2 15,-2 1-1-15,-1 1-1 16,-1 0 0-16,-2-1 2 16,1 3-2-16,1-5 0 15,-3-2 0-15,-2 3-1 16,0-1 0-16,-1-1 0 0,-5 1-1 16,-1 4 1-16,1-3-2 15,-3 4 4-15,0-2-1 16,0-1 0-16,0 0 0 15,-1 0-1-15,-3 0 0 0,1 1 3 16,-2-2 1-16,0-3-2 16,0-1 3-16,0 2-1 15,-1-4 1-15,-3 3-2 16,0 0 2-16,0 7-3 16,-4-2-1-16,-4 5 1 15,-2 5-1-15,-3 1 0 0,-5 8-1 16,-6 2 2-16,-3 5-4 15,-9 7-6-15,-7 6-5 16,-11 3 5-16,-10 8-9 16,-12 12 1-16,-13 12-8 0,-11 11-13 15,-11 12-10-15,-11 11-18 16,-7 11 5-16</inkml:trace>
  <inkml:trace contextRef="#ctx0" brushRef="#br0" timeOffset="28187.0867">9996 8651 228 0,'-6'0'10'15,"1"0"0"-15,2 0-5 16,-1 3-5-16,-1 3 1 16,1 3-2-16,-4 3 1 15,0 6 0-15,-4 5 0 0,-3 5 1 16,-3 5-1-16,-3 3 1 15,-5 3-1-15,-1 5 1 16,0-1-1-16,-3 4 0 16,3 0 0-16,-3 3 0 15,1 1 0-15,-3-1-2 0,-5 3-25 16,0 0 4-16,-3 1-6 16,-2-3 9-16,-2 5 13 15,-2-5 4-15,4-2 3 16,1-3 1-16,2-1 3 15,0-1 1-15,3-6 3 0,4 3-3 16,0-4-3-16,3-1 0 16,0-4-2-16,4 0 0 15,4-5 2-15,3-2-2 16,4-4 5-16,2-1 8 16,6-6-3-16,4 2-5 15,0-5-1-15,2 2-4 0,0-5 4 16,0 0-3-16,2 0 0 15,1-4-16-15,-3-4-26 16,0 0-87-16</inkml:trace>
  <inkml:trace contextRef="#ctx0" brushRef="#br0" timeOffset="28593.2889">9009 9801 110 0,'2'-9'44'16,"-2"2"-31"-16,3 2 7 15,-3 0 4-15,2 3 6 16,-2 0-16-16,0 2-11 16,2 0-4-16,-2 0-1 0,0 5 1 15,0 2 1 1,0 5 0-16,0 6 1 0,0-1 0 16,0 4 1-16,0 2 4 15,0 0-1-15,0 1-4 16,0-5 0-16,0-1-1 0,3-3 0 15,6-7 0-15,4 0 0 16,3-7-1-16,4-1 3 16,7 0-4-16,3-11-4 15,6-6-38-15,3-8-46 16</inkml:trace>
  <inkml:trace contextRef="#ctx0" brushRef="#br0" timeOffset="30280.7072">9016 10121 74 0,'0'-16'13'16,"-5"3"-10"-16,-2 0-1 0,1 5 23 16,-3 0 0-16,-2 3-6 15,-2 2-9-15,-7 1-1 16,3 2-4-16,-5 0 0 16,0 0-1-16,-1 0 0 15,2 5 1-15,2 0 0 0,0 3 0 16,-1 0-3-16,-2 5-1 15,3 0 0-15,-3 3-1 16,-1 3 0-16,-2 2-1 16,2 1 2-16,-1 3-1 15,-1 2 0-15,1 1 1 0,2 1 1 16,0 3 16-16,0 0-14 16,3 4-1-16,-5 1-2 15,4 4 0-15,-2 4 2 16,0 7 2-16,-2-1 4 15,-1 6-3-15,4 4-1 16,-1 3 1-16,-1 0-2 0,2 6-2 16,4 1 0-16,0 0-2 15,3 4 2-15,1 2 22 16,3 2-22-16,-1-1-1 16,2 2-1-16,0 1 0 15,4-3 1-15,0-3 0 0,3-3-1 16,2-5 1-16,0-2 1 15,5-2-2-15,6-6 1 16,5-3-1-16,2-1-1 16,3-4 2-16,8-3 0 0,2-5-3 15,3-3 3-15,5-6 1 16,5-2 0-16,2-5 2 16,6-4-5-16,1-4 0 15,3-7 1-15,2-8 3 16,1-2-4-16,2-9-1 15,2-14 2-15,6-6 8 0,1-3-6 16,3-5 5-16,3-8 2 16,1-1-1-16,2-1-3 15,-6-4-5-15,-3-1 1 16,-3 0 0-16,-7 0-1 16,-5-4 5-16,-5-1 0 0,-4-6-2 15,-4-1-2-15,-1-4-1 16,-7-5 7-16,-1 0-8 15,-5 0-8-15,-6-2 7 16,-6 3 2-16,-5 1 0 0,-5-1-1 16,-6 1 7-16,0 1 0 15,0 1-1-15,-11-2 1 16,-2 3-4-16,-3-2-3 16,-2 2 6-16,-6 2-6 15,0-2-5-15,-3-4-5 16,-4 1 5-16,-3 3-5 15,-2 2 8-15,-2 3 4 0,-3 6 1 16,-4 9 0-16,-5 7 2 16,-6 11-2-16,-10 10-1 15,-8 9-1-15,-10 9-2 16,-11 8-6-16,-4 15-18 16,-5 10 0-16,-6 11 3 0,4 10 0 15,-2 7-14-15,3 7 10 16,-1 7-14-16,-2 6-29 15</inkml:trace>
  <inkml:trace contextRef="#ctx0" brushRef="#br0" timeOffset="34858.6472">22480 8571 149 0,'3'0'12'0,"6"-2"-14"16,2-2 2-16,5 2 0 16,2 2 3-16,3 0-3 15,5 0 1-15,-1 0-1 16,-3 2-38-16,-3 0-83 0</inkml:trace>
  <inkml:trace contextRef="#ctx0" brushRef="#br0" timeOffset="36171.2848">22571 8583 113 0,'0'-7'-4'16,"0"-2"11"-16,0 2 4 16,0 1 0-16,2 1-9 15,3-2 2-15,6 3-3 16,4-1 0-16,0 1 3 15,9 4-3-15,5 0 1 0,5 0-1 16,6 0-1-16,6 0 0 16,5-2-2-16,0 2 3 15,1 0-3-15,3-1 1 16,-3-4 6-16,-2-3-3 16,-1 3 0-16,-2-2 0 15,-1 2-1-15,-5 1-1 0,-4 2 3 16,2 2-3-16,-9 0-2 15,-4 0-20-15,-7-2-76 16</inkml:trace>
  <inkml:trace contextRef="#ctx0" brushRef="#br0" timeOffset="37249.3348">22309 8497 149 0,'0'-3'-39'0,"0"-6"46"16,-2 1 8-16,2 2 2 15,0 0-4-15,0 0-4 0,0 3-4 16,5 0-5-16,3 1 1 16,3 2 2-16,3 0-3 15,4 0 0-15,5 0 0 16,4 7 1-16,7 0-4 15,6 0 1-15,5-2 1 0,3 3 2 16,8-6 0 0,3-1-1-16,2-1 3 0,2 0-3 15,2-3 2-15,-4-3-3 16,-4 1-3-16,3 2-16 16,-6-1-7-16,-5 2-40 15</inkml:trace>
  <inkml:trace contextRef="#ctx0" brushRef="#br0" timeOffset="38717.9863">22419 8893 55 0,'1'-12'-34'16</inkml:trace>
  <inkml:trace contextRef="#ctx0" brushRef="#br0" timeOffset="39733.541">18723 10073 190 0,'-3'0'-11'16,"-3"-2"14"-16,3-6-1 0,3 1 20 15,-3 0-15-15,3-3-3 16,0 0 0-16,0 4 1 16,10-4 0-16,2 3-1 15,6 2-2-15,3-1-2 16,8 1 1-16,6-2 1 16,6 0-2-16,4-4 1 0,5 1-1 15,3-5 0-15,3-1 1 16,-2-1 2-16,-5-3 1 15,-4-2-3-15,-3 1-3 16,-7 3 9-16,-8 0-6 16,0 4-1-16,-4 3-5 0,2 4-31 15,-3 2-13-15,0 1 1 16,1 0-22-16</inkml:trace>
  <inkml:trace contextRef="#ctx0" brushRef="#br0" timeOffset="40327.2502">22498 10008 136 0,'-4'-9'-11'0,"0"-1"28"16,4-1 6-16,0-2 1 0,4-1-6 15,5 0-6-15,9-2-2 16,0 0 1-16,6 1 5 16,-2 1-14-16,9 1-1 0,-6 3 1 15,7-1-2-15,-1 1-18 16,1-3 35-16,-1 1-16 15,-1 0-1-15,3 2 0 16,-5 3-2-16,-1-2-59 16,-5-2-9-16</inkml:trace>
  <inkml:trace contextRef="#ctx0" brushRef="#br0" timeOffset="41139.676">27068 9926 183 0,'0'0'11'0,"2"0"30"15,1-2-16-15,4-1-8 16,1-3-11-16,4-1-3 15,2 0 3-15,6-4-12 16,2-1 17-16,3-3-19 16,1 3 10-16,3-4 6 0,-2 4-4 15,2-1-3-15,-2 0 1 16,-2 5-3-16,-1-1-5 16,-3 2-29-16,-1-1-6 15,-10 0-32-15</inkml:trace>
  <inkml:trace contextRef="#ctx0" brushRef="#br0" timeOffset="45045.9497">18991 10037 33 0,'4'-8'9'16,"-1"3"-6"-16,0-2-2 0,-1 3 3 15,0-1 4-15,-2 2-2 16,2-1 0-16,-1 2 0 15,-1-2 1-15,0 3-4 16,0-3 0-16,0 1-1 16,0-3-1-16,0 1 0 0,0 2 2 15,-5-3-2-15,0 1 1 16,-2 1 4-16,-4-1 4 16,0-1 2-16,-5-1-7 15,2 2 3-15,-3-2 7 16,-2 0-5-16,1-1-1 0,-3 3-6 15,-3 0-2-15,-3-1 0 16,0 3 0-16,-2-1 0 16,0 3 12-16,-3-1-1 15,0 2-2-15,1 0 2 16,-1 2-6-16,0 3-2 0,-1 4 0 16,-1 0-1-16,-1 2 0 15,-4 1-2-15,0-2 1 16,-2 3 0-16,-1-2-1 15,3 3 0-15,1-2 0 16,1 3-1-16,1-1 1 0,-1 2 0 16,3 0-1-16,2-1 1 15,0 0-1-15,5 2 0 16,0-3 0-16,6 0 1 16,-1 1-2-16,4-3 1 15,4 3 0-15,-3 0-13 16,5 0 7-16,0 0 0 15,0 0 3-15,2 1 3 0,0-2-2 16,-2 2 2-16,2-2-1 16,3 1 1-16,1-1 0 15,2-1 0-15,1-1-1 16,1 1-2-16,0 2 2 0,2 3 1 16,0 2-1-16,0 2 1 15,0 3 0-15,0 3 0 16,0 1-1-16,0 4 0 15,0 1 1-15,0 2 1 16,0-4-1-16,0 2 0 0,0-4 0 16,0 0 0-16,0-1 0 15,0 1 0-15,0 2 0 16,0 0-1-16,2 3 1 16,5 0-1-16,2 2 0 15,4 1-1-15,2-4-1 16,2 4-3-16,5-3 0 0,5 2 5 15,0 1 1-15,3 1 0 16,3 2 2-16,-1 0-2 16,0 1 2-16,-1 0 0 15,-1-2 1-15,-1-5-1 16,-2-1 1-16,-3 0-1 0,2-4-1 16,-1 0 1-16,0 1-2 15,1-4 1-15,-2-2-2 16,3-2 1-16,4-4 0 15,-3-1 0-15,5 0 2 16,-3-1-1-16,1-5 3 0,-1 2-2 16,-1-1 6-16,0-2 0 15,2-2-4-15,-1 1-2 16,2-1 1-16,2-3-1 16,4-1 1-16,0-4-1 15,5-1 0-15,4 0 3 16,1 0-3-16,1-6 0 0,1 0 0 15,5-5-1-15,-2 0 0 16,-2-3 0-16,-5-2 1 16,1-2 1-16,-3 2-1 15,1-4 0-15,-5 4-1 0,3-1 0 16,0-1 0-16,0-2 0 16,0-1-1-16,0-4-5 15,0 0-17-15,-2-2 5 16,1 2 0-16,1 0-6 15,-6 0-21-15,0-2-1 0,-6 1-71 16</inkml:trace>
  <inkml:trace contextRef="#ctx0" brushRef="#br0" timeOffset="46061.4915">18939 9840 158 0,'-26'9'-29'16,"1"-1"32"-16,2-2-3 15,3 2 4-15,0-1 1 16,6-2 3-16,3 1-3 16,4-3 3-16,5 0 2 0,2 1-5 15,0 2-12-15,7-3 4 16,6 1-2-16,3-3 6 16,11 1 1-16,0-2 1 15,4 0 1-15,3-2 1 16,3-3-3-16,3-2 2 15,5 0-3-15,2-2-2 0,-3 0 0 16,4 2 2-16,-6 0 4 16,4 0-5-16,-5 3 0 15,0 0 2-15,-4 1-1 16,3-1 0-16,1-1-1 0,-3 0-1 16,-3-4-1-16,-2 0 15 15,-4 0-9-15,-2 1 5 16,-4 2-4-16,-4 4-3 15,-4 2 0-15,-2 0-2 16,-2 2-4-16,-4 10 3 16,0 6 0-16,-4 5 0 0,2 8 3 15,-4 4 1-15,-1 6-1 16,0 4 0-16,2 1-1 16,-2 6 0-16,2 2 0 15,0 3-1-15,1 0 0 16,1 1 2-16,1 2-2 0,-2-2 0 15,3 2 0-15,0-2 1 16,-1 1 2-16,2 0 8 16,-2-5-9-16,0 2-1 15,5-4 1-15,-3-4-2 16,2 2 2-16,0-6-1 0,2 3 0 16,-3-6 0-16,1 0-2 15,1-2 2-15,-5-5 0 16,0 0 0-16,-1-2 0 15,1-3-1-15,-2-4 1 16,-3-6-1-16,0 1 0 0,0-2 0 16,-10 0 2-16,-2 1 4 15,-7 3 1-15,-4-1-1 16,-2 3-4-16,-3-3 0 16,-8 2-1-16,-4 2 0 15,-1 6-1-15,-12 1 1 16,-1 6-2-16,-7 7-21 0,1 3-14 15,1 1 1-15,5-3-3 16,6-5-3-16,11-11-32 16</inkml:trace>
  <inkml:trace contextRef="#ctx0" brushRef="#br0" timeOffset="47373.9176">20673 10142 251 0,'-5'0'-68'0,"-4"-9"72"16,2 2 4-16,1 2 5 15,1 1 6-15,3 0-14 0,0 4 0 16,0 0-5-16,2 0-5 16,0 4-9-16,0 7 14 15,0 3 0-15,0 5-1 16,0 5 1-16,2 6 1 15,2 6-1-15,-1 3-1 0,-1 2 2 16,0 3 0-16,2 6-1 16,-2 5 1-16,0 7 15 15,1 3-15-15,-1 8 0 16,1 5 2-16,1 5-3 16,1 1 2-16,0-4 3 0,1 1 4 15,1-5 2-15,4-1-3 16,2-7-2-16,-1-6-2 15,0 1-1-15,3-6-2 16,-1-3 0-16,1-4 0 16,-3-2 0-16,0-2 1 0,0-2 0 15,-2-8-2-15,2-2 0 16,-4-9-12-16,-3-6-22 16,-1-8-36-16,-2-11-31 15</inkml:trace>
  <inkml:trace contextRef="#ctx0" brushRef="#br0" timeOffset="92716.8424">18872 10005 105 0,'-7'-2'22'0,"-1"-6"3"15,2 3 0-15,0-2 3 16,1 0 8-16,-2 2-20 15,4-1 0-15,0 1-3 0,1 0 2 16,2-1-5-16,0-1-6 16,5 0-1-16,12 0-7 15,5-2-8-15,7-3 5 16,8-3 1-16,4-3 7 16,5 1-5-16,1-1 1 15,-1 2 7-15,-5-2-1 0,-4 2-2 16,-6 3-1-16,-6-1 1 15,-3 3 0-15,-6 0-1 16,-1 6 2-16,-8 0-2 16,-4 3 0-16,-3 0-4 0,0 2-9 15,-3 0 4-15,-10 0 2 16,-5 0-15-16,-7 9 9 16,-6 1 5-16,-5 3-7 15,-3 2-6-15,-3-1 6 16,-4 2 5-16,2 0 8 15,5-2 2-15,-2 4 1 16,2-2-1-16,2 0 0 0,-2 0 1 16,8 0-2-16,3-3 2 15,4-2 0-15,10-1 3 16,4-4 3-16,2-1-1 16,6-2-5-16,2 1-2 0,0 0-1 15,0-2 0-15,0-2 1 16,0 0-2-16,11 0 0 15,3-2 15-15,8-7-9 16,5-2 0-16,7-3 2 16,6-2-3-16,0-2 0 0,4 0-2 15,-1 0 1-15,-3 0-2 16,-1 2 2-16,-5 4-1 16,-8-1 1-16,-7 4 1 15,-4 2 2-15,-7 4 0 16,-4 1-1-16,-2 0 0 15,-2 2-3-15,0 0-1 0,0 0-3 16,0 0-3-16,0 0 4 16,-4 0 14-16,-3 5-9 15,0 0 0-15,-2 1-1 16,-2 0 1-16,1 2-1 0,-2 0-1 16,4-1 1-16,-1-2-1 15,2 0 1-15,1-1-1 16,2-1 0-16,2-3 0 15,2 2 0-15,0-2-2 16,0 0 15-16,0 0 11 16,0 0-14-16,2 0 3 0,3-4-1 15,3-1-1-15,-2 0-4 16,1 2 2-16,-4-3 1 16,2 1-2-16,1 1-1 15,0-3-2-15,-1 4-2 16,-2-1 0-16,3 2-2 15,-5 0-1-15,5 0 0 0,-5 2 0 16,4 0-2-16,0 0-6 16,-2 8-29-16,3 0-25 15,-5-2-9-15</inkml:trace>
  <inkml:trace contextRef="#ctx0" brushRef="#br0" timeOffset="94123.1317">18752 9962 236 0,'-4'0'11'16,"4"-4"0"-16,0-1 5 16,11-3-11-16,13 2-2 15,6-1-7-15,13-4-1 16,7 2-11-16,10 2-5 0,1-3-50 16,2 0 6-16</inkml:trace>
  <inkml:trace contextRef="#ctx0" brushRef="#br0" timeOffset="95669.8544">19752 10231 143 0,'0'-20'1'0,"0"1"4"0,0-2 0 15,0-1 6-15,1 1 6 16,4-2 36-16,-3 1-29 15,-2 0-7-15,0 0-5 16,0 2-3-16,0 2-6 16,-7 0 0-16,-1 2-1 0,-3 0 3 15,-4 0 0-15,0 2-6 16,-4 0 2-16,-4-1 0 16,-3 3-2-16,-5 1 0 15,-4 2-1-15,-6 4-1 16,-3 1-6-16,-7 4-3 15,-3 0-2-15,-5 0-2 0,-6 6 3 16,1 4 4-16,-4 1-7 16,-6 3 16-16,4 1 1 15,-2-1-1-15,4 4 0 16,-4 1 0-16,2-1 0 0,0 5 0 16,2-1-5-16,-1 1-6 15,1 0 4-15,-2 4 5 16,2-2 0-16,-4 0 2 15,4 2 0-15,-2 1 0 16,5 1 0-16,4-1-3 0,4 1-5 16,6-3 3-16,5-1 4 15,4 0 0-15,3 0 1 16,5 0 0-16,-2-1-1 16,4 2 0-16,3 3-3 15,0-1 2-15,4 4 2 16,3 0 0-16,3 3-1 15,4-3 2-15,5 5-2 0,4-3 0 16,6 3 0-16,0-1 1 16,11 3-10-16,5 0 7 15,3 4 4-15,3 1 0 0,0 3 1 16,4-1-1-16,-4 4-1 16,2-2 0-16,-2 2 1 15,3 0-1-15,-1 4 0 16,0-2 1-16,3 2-1 15,3-3 0-15,3-1-2 16,-1-1-2-16,4-5 5 0,4 2-2 16,-1-3 3-16,2-2-2 15,3-3-1-15,4-5 4 16,6-2 2-16,9-8-2 16,13-3 0-16,11-10 1 15,16-4 1-15,11-3-5 16,18-3-3-16,7 0 9 0,4-9-27 15,-4 0-3-15,-4-4-70 16</inkml:trace>
  <inkml:trace contextRef="#ctx0" brushRef="#br0" timeOffset="139934.4859">18150 10049 144 0,'2'0'46'0,"2"0"-5"15,-2 0-31-15,3-2-1 16,0-1-1-16,2 1 3 16,2-1-2-16,2-1 1 15,3 0-3-15,5 1-3 16,1-1-4-16,8 1 0 0,8-1-1 16,5 0-11-16,8 1 14 15,4-4 0-15,1 1-3 16,4-1-5-16,1 2-5 15,2-4 1-15,-3 2 8 16,1 0 3-16,2 1 0 16,-6-1 1-16,3 0-2 0,-2 2 0 15,0 0 0-15,-4-3 0 16,-2 3 3-16,-5-2 1 16,-4 3 2-16,-3-1 0 15,-4-1-1-15,-6 4-3 16,-1 1-1-16,-1 1-1 15,-4 0-1-15,-2 0-22 0,-3 0-44 16,-5 0-36-16</inkml:trace>
  <inkml:trace contextRef="#ctx0" brushRef="#br0" timeOffset="142449.9105">17632 11936 234 0,'0'-10'15'15,"2"-2"9"-15,-1-1-2 16,1 0 3-16,2 3-7 16,1-3-10-16,2 4-3 15,-2-1-2-15,3 2-1 0,-1 2-4 16,0-2 2-16,3 5-3 16,3 1 6-16,-2 0-6 15,7 2 3-15,-4 0 2 16,6 0-4-16,-2 5 2 15,3 2-2-15,1 0-1 0,0-2-3 16,2 3-3-16,5-3-2 16,0-1 8-16,2-1 1 15,1 4 0-15,4-3 0 16,2 0 1-16,1-2-2 16,4-1 5-16,1 2-2 0,2-3 2 15,1 0-2-15,4 0 0 16,0 0-2-16,3 0 2 15,0 0-5-15,1 0 13 16,-1-3-9-16,2 2 2 16,-2-1-1-16,-1 0 1 15,1 2-1-15,4 0 1 0,-2 0-1 16,2 0-2-16,-3 0 4 16,0 0-1-16,-1 0-2 15,-3 0-2-15,-3 0-3 16,-3 0 0-16,-4 0 5 0,-3 0 0 15,-1 0 1-15,-2 0 0 16,-2 0 0-16,-3 0 0 16,2-2 0-16,-6 1 0 15,-5-2 0-15,-1 1 0 16,-6 0 1-16,-1-1-1 16,-5 3 1-16,-1 0-1 0,0-1 0 15,0 1-1-15,-4-2 1 16,0 2 0-16,-3-2 0 15,2 0 0-15,-2-1-1 16,0-1 6-16,0 0-4 16,0-1 6-16,0-1-5 0,0-2-1 15,0 1 0-15,0-2-2 16,-2 0 1-16,2-2 0 16,0 1-1-16,0-3-2 15,0-1 4-15,0-1-1 16,0 0 0-16,0-2 1 0,6-2-1 15,-1-1 0-15,3 1-1 16,-5-3 2-16,4 1 0 16,-2 0 0-16,1-1-1 15,-1-1 0-15,1 0 0 16,-1-2 0-16,-1 0 1 16,3-4-1-16,0 1 6 0,2-3 2 15,0 1-21-15,0-2 7 16,0 3 0-16,-2 1-7 15,-1-3-1-15,-1 4 10 16,-2-1 3-16,1 1 1 16,-3-1 2-16,1-5 3 0,1 3 4 15,-1 0-4-15,-1-2 2 16,1-1-1-16,-2 0 5 16,0 2 0-16,0 1-5 15,0 3 2-15,0-2-4 16,0 3-1-16,0-1-2 0,0-2-1 15,0 3 1-15,0-2 0 16,0-1 2-16,0-1 1 16,0-1 1-16,0 4 0 15,0 0-2-15,0-1 3 16,0 3-4-16,-2 2 0 0,1 0-1 16,-4 2 1-16,3-1-2 15,1-1 0-15,1 0 0 16,-4 0-2-16,3-1-1 15,-1 1 0-15,-2 0 2 16,1 4 2-16,-2-1 0 16,-3 0-1-16,1 5 1 0,0 0 0 15,-4 3-1-15,2 1-2 16,-3 0 1-16,-1 0-1 16,0 3-12-16,-1-1 9 15,1 2 4-15,-2-3 0 0,-4 2 2 16,2 0-2-16,-2 1 1 15,-1-2-2-15,1 2 4 16,-1 2-2-16,-4-2-2 16,4 2 1-16,-4 1 1 15,-3-2-1-15,0 1 3 16,-2 2-2-16,0-3 0 0,-3 2 2 16,-2 1-4-16,-2 0 2 15,1 3 2-15,-6-2-2 16,2 2 0-16,-4 0-2 15,-2 0 4-15,1 0-2 16,-4 0 0-16,2 0-2 0,-1 0 4 16,1 0-2-16,-3 0 0 15,-1 2 0-15,0 1 0 16,-1 2 0-16,1 1-2 16,-2 1 4-16,3-2-1 0,-1 3-2 15,1-2 1-15,0 2 0 16,2 2-2-16,2-1 1 15,0 2-3-15,4-2-10 16,-1 1 6-16,6 0-6 16,0 0 3-16,2 1 1 15,4-4 6-15,1 2 4 16,4 0 0-16,4 0 0 0,4 0 1 16,2 0-1-16,3 1-1 15,5 1 0-15,2 2-2 16,0 1-1-16,5 2 1 15,0 0-2-15,0 2-3 16,0 3 4-16,0 2 1 0,2 1 2 16,3 1-1-16,0 3 2 15,-2 2 0-15,3 4 0 16,-3 6 0-16,-1 6 0 16,1 4 0-16,-3 4-1 15,0 1 0-15,0 3 1 0,-8-1 0 16,2 4-2-16,1-2 2 15,-2 0 0-15,-1-6 0 16,0 2 0-16,1-3 0 16,0-2 1-16,0 0 0 15,-3-2 3-15,3 2 0 0,2-2 0 16,-2-3-1-16,3 0-3 16,0-4 3-16,4 0-3 15,0-1 1-15,0-2-1 16,0 0 1-16,2-2 0 15,6-3-15-15,-1-1-5 16,3-3-34-16,2-4 19 0,-2-4-14 16,-1-3-46-16</inkml:trace>
  <inkml:trace contextRef="#ctx0" brushRef="#br0" timeOffset="143996.9308">17761 11891 166 0,'0'0'60'0,"-2"0"-43"16,2 0-6-16,0 0-11 15,2 0-5-15,7 0 4 0,5 0 7 16,6 0-3-16,8 3-2 16,5 0 1-16,9-1-6 15,7 2 10-15,4-3-7 16,6 1-11-16,4-2-15 16,0 0 19-16,3 0 0 15,-2 0 15-15,1-3-4 0,1-3 5 16,-3 0 16-16,2 0-12 15,2-1 0-15,-3 0-1 16,5-3-1-16,0 0-1 16,-1 0-2-16,0 4-4 15,-6 0-2-15,-1 1-1 0,-6 5-2 16,-8 0-19-16,-2 0-15 16,-7 5-16-16,-5 2-5 15</inkml:trace>
  <inkml:trace contextRef="#ctx0" brushRef="#br0" timeOffset="147652.9252">22838 9712 27 0,'-12'9'0'0,"2"0"2"15,-2 3 2-15,5-1 1 16,0-1 2-16,2 0-1 16,2-3-4-16,-1 0-1 15,2-2 0-15,1 0-1 16,1 1-1-16,0 1-27 15</inkml:trace>
  <inkml:trace contextRef="#ctx0" brushRef="#br0" timeOffset="148434.1233">22780 9835 25 0,'0'0'41'0,"-2"0"-19"0,0 0-8 16,1 0-1-16,-2 0-2 15,1 0 1-15,2 0 3 16,-2 0-2-16,1 0-3 15,1 0-2-15,-2 0 1 16,0 0-4-16,1 0-2 0,-5 0-3 16,5 0 1-16,-5 4-1 15,0 1 0-15,1-2 0 16,0 1 0-16,-2 2 0 16,0-1 1-16,-3 0-1 15,1 2 0-15,1-1 0 16,1-3 0-16,1 3 1 0,0-3-2 15,5-1 2-15,-3 1-2 16,4-3-1-16,0 2 1 16,0 0-1-16,0-2 0 15,0 2-4-15,0 0-3 16,5-2 17-16,2 0-7 0,3 0-2 16,0 0 1-16,4 0 2 15,0-2-6-15,-1-4 9 16,2 1-2-16,-3-2 0 15,2 4-1-15,-4-1 0 16,-5 2-1-16,0 2-4 0,-5 0 1 16,0 0-2-16,0 2 2 15,-3 5 8-15,-6 0-3 16,1 2-2-16,-7 0 1 16,3 0-1-16,-2 0-1 15,2 0 0-15,2-2 1 16,-2 0-1-16,4-2 1 0,3 1-1 15,3-6 0-15,0 3-2 16,2-3 1-16,0 2-3 16,0-2 2-16,4 0 2 15,4 0 0-15,1 0 0 0,2-2 2 16,1-1-2-16,0 1-2 16,-2 0-12-16,1 0-7 15,-2 2-6-15,-2 0 10 16,-3 0 8-16,-1 0 1 15,-3 0-14-15,0 0 8 0,0 0 8 16,-1 4 6-16,-6-1-2 16,0 3 3-16,-3-2 0 15,3-1 0-15,2-1-1 16,0-1 9-16,-2-1 11 16,4 2-4-16,-1-2-8 15,4 0 5-15,0 0 3 16,0 0-5-16,14-2-6 0,6-3 1 15,13-4-1-15,5 2-7 16,7-4-8-16,0-1-32 16</inkml:trace>
  <inkml:trace contextRef="#ctx0" brushRef="#br0" timeOffset="151246.407">20617 10106 132 0,'0'0'7'0,"-7"0"5"15,4 0 5-15,-3 0-7 16,5 0 0-16,-3 2-9 15,3 3-2-15,-1 5 0 16,0-2-3-16,-2 7 5 0,2 0 2 16,0 5-5-16,-1 5 1 15,1 4 1-15,-2 3-1 16,1 7 2-16,-2 2-1 16,0 9 1-16,-3 2-1 15,1 4 0-15,0 6 2 16,0-1-1-16,-1 3-1 0,3-1 1 15,1 1 0-15,4 1-1 16,0 0-2-16,0 0 2 16,4-3-1-16,5 5-1 15,2-3 4-15,1 2-2 0,1-2 1 16,-3 0 0 0,3-3 0-16,-2-6 1 0,-1-5 0 15,-1-8-1-15,1-5-1 16,-2-7 0-16,-1-5-1 15,3-5 1-15,-1-5-3 16,-1-4 0-16,1 0 6 0,-1-2-1 16,1-4-1-16,-2 1 0 15,0-2-1-15,2-3-2 16,-3-1-2-16,4 0 5 16,-3 0 3-16,6 0 0 15,-1 0-2-15,3 0 0 0,1 2-1 16,2-1 1-16,4 1 0 15,1 0-1-15,0 0 0 16,6-2-5-16,2 2 8 16,3-2 0-16,-2 0-2 15,2 2-1-15,-2-1 0 0,2-1 0 16,1 2-2-16,1-2 2 16,5 0 0-16,0 0-1 15,4 0-3-15,3 0 6 16,-1 0-3-16,2 0-10 15,-1 4 20-15,1-1-9 0,-1 1 0 16,3 1-1-16,1 1 1 16,-1-5-1-16,4 3 0 15,-3-1 1-15,5 1-1 16,-5-1 0-16,5 1 0 16,-1 2 1-16,0-3-2 15,-3-1 1-15,1-2 1 0,1 0-1 16,-1 0 2-16,2 0-1 15,-2 0 3-15,6-2-4 16,-3-1 1-16,4-2 1 16,2 2-1-16,0 0 0 15,2 0-1-15,1 0 0 0,-5 2 1 16,0 1-1-16,0 0-15 16,-3 0 38-16,-2 4-22 15,-2 0 0-15,0 1 0 16,-1-3 1-16,-1-2 3 15,-1 0 1-15,-1 0 12 0,2-5-11 16,0-1-3-16,-6 0-3 16,3 1 3-16,-2 3-2 15,1 2-1-15,-5 0-1 16,1 5 1-16,-5 4-2 16,-1-1 2-16,-3 4-1 15,-2-7 1-15,1-2-1 0,-1 1 1 16,-1-1-1-16,4 0 1 15,-2-2-1-15,-2 3 0 16,-1-2 0-16,-1 2-1 16,-3-3 1-16,2 1 2 0,-2-2-2 15,4 0 21-15,-1 0 0 16,1 0-15-16,-3 1-4 16,-3-1 0-16,-3 0-2 15,1 0 1-15,-4 0 0 16,-2 0-1-16,-3-4 1 15,1-6 1-15,-5-1-2 0,2 1 0 16,-5-6 0-16,-2-2 0 16,0-2-1-16,-1-3-2 15,-3-5-4-15,1-1-7 16,0-5 5-16,2 0-7 16,-2-3-7-16,0 3 1 0,-1-2 22 15,1 1 3-15,0 0 7 16,0 2-1-16,-2 1-1 15,0-2-6-15,0 0-4 16,0-2 0-16,-4 1-3 16,4-5-4-16,0 1-9 0,0-2 16 15,0-2-7-15,0-1 9 16,0-1 1-16,0 0 4 16,0 3 12-16,0 0-4 15,0 4-1-15,0 0-8 16,0 1-2-16,-2-5-1 0,2 3-1 15,0-4 0-15,0 0 0 16,2-1 0-16,5-1 2 16,-2 5-2-16,2 0 0 15,-2 8 7-15,-2 1 6 16,-3 5-1-16,2 3-9 0,-2 0 4 16,0 3-3-16,3 0-2 15,-3 3-1-15,0 0-1 16,0 1 1-16,0 2-1 15,0 0-1-15,0 2 0 16,0 0-3-16,0 6 1 16,0-2 4-16,-5 1 0 0,2 0 0 15,-5 2-4-15,1 0 3 16,2-1 5-16,-2 0-1 16,-3 0 0-16,1-2-1 15,1 3-1-15,-4-4 3 16,0 0-6-16,-2 2-1 0,-1 0 4 15,-3 0-3-15,1-2 2 16,-4 2-1-16,-1 1 1 16,-5-2-1-16,-5 0 0 15,-9 1 0-15,-7 0-1 0,-6 1-15 16,-5 1 15-16,0 0 2 16,3-2-2-16,6 0 3 15,5-2 0-15,7-2-1 16,2-1 0-16,1-3-1 15,-1 1 1-15,-4-4-1 16,-1 0 1-16,-3-1-1 0,-7-1 0 16,-2 6 0-16,-3-2 0 15,-3 6-1-15,-5 4 1 16,4 2 1-16,5 2-2 16,1 2 2-16,4 0-1 15,5 0 0-15,0 7 0 0,0-2-1 16,-4 5 2-16,-6 2-1 15,-7 1 0-15,-2 1-1 16,-9 2 2-16,-7 6-2 16,2-3 1-16,-7 3 0 0,2-3-2 15,5 1-6-15,0-6 3 16,7-1 4-16,3-5 0 16,3 1 1-16,0-3-4 15,-2-3 7-15,-4 3-3 16,-8-1 0-16,-2 0 0 15,-4-1 1-15,-1 1-1 16,-4-1 0-16,3 3 0 0,1-2-1 16,1 4-3-16,4 0 4 15,-1 0-2-15,6 4 1 16,6-3 2-16,2 1-2 16,0 0 0-16,-4-3-3 15,-2 2 4-15,-5-1-2 0,-1-1-7 16,-8 0 7-16,1 0 2 15,6 1-1-15,6-1 2 16,12-5-1-16,13-1 2 16,10 0-2-16,12 0 0 15,6-2 1-15,10 3-1 0,3 2-9 16,5 6-71-16,2-2 29 16,2 1-10-16,0 0-58 15</inkml:trace>
  <inkml:trace contextRef="#ctx0" brushRef="#br0" timeOffset="152261.9587">22632 13504 226 0,'2'0'42'0,"-2"0"-20"0,0 0 0 15,5 0-22-15,1 0 2 16,3-3 2-16,2-1 2 16,4-3-6-16,4-3 1 15,1 4-2-15,-1-2 3 16,5 0-1-16,1-3-1 0,4-2-4 16,3 0 4-16,5-6-4 15,4-3 10-15,3 0-6 16,2-6 2-16,3 2 1 15,2-4-5-15,-3-2 4 16,1 0-4-16,-1 1 4 0,2 2-4 16,-5 0 1-16,-3 0 4 15,-3 6-5-15,-9 1-6 16,-1 3-7-16,-5 5-3 16,-7 1-28-16,-4 6-14 15,-9 2-11-15</inkml:trace>
  <inkml:trace contextRef="#ctx0" brushRef="#br0" timeOffset="152636.9413">22715 13670 211 0,'0'0'20'0,"0"0"-8"16,6-2-20-16,7-5 21 16,8-4-5-16,6-3 7 15,5-4-7-15,5-2 0 0,6-6 2 16,3-1-4-16,-2-3 6 15,7-2 3-15,-2-1-3 16,-3 2-4-16,-4-2-1 16,0 3-4-16,-1 0-3 15,-7 1 1-15,0 3-1 16,-3-1 2-16,-9 7-4 0,-2 4-5 16,-11 5-20-16,-9 6-39 15,-6 0-140-15</inkml:trace>
  <inkml:trace contextRef="#ctx0" brushRef="#br0" timeOffset="154918.0306">27075 10012 193 0,'0'0'2'0,"-4"-2"3"15,1-2-3-15,-2 4 0 16,3 0-2-16,0 0 1 15,0 0-1-15,2 0-1 16,0 0-1-16,0-1-2 16,0 1-1-16,0-2 0 0,9-2 15 15,0-3 6-15,4 0-6 16,4-2-2-16,5-5 0 16,2 1-3-16,-2 3-3 15,2-1 0-15,-4 2-2 16,1 2 0-16,-1 3-35 0,-5 1-33 15,-3-3-70-15</inkml:trace>
  <inkml:trace contextRef="#ctx0" brushRef="#br0" timeOffset="155777.3699">25288 10343 270 0,'-10'-5'4'0,"-4"-7"-2"15,2-3 0-15,0 1 5 16,1 2-5-16,0 1-2 16,3 0-1-16,-2 4-3 15,6 0-8-15,1 0-7 0,3 1-23 16,0 1 12-16,5 0 7 16,7-3 4-16,-2 0 5 15,6-1-2-15,2 0-6 16,2-5-17-16,1 1 5 15</inkml:trace>
  <inkml:trace contextRef="#ctx0" brushRef="#br0" timeOffset="157839.6904">25398 10108 20 0,'5'-3'26'15,"0"-1"2"-15,-5 2-1 16,2 0-5-16,2-1-1 16,-4 1-3-16,1-1-2 15,-1-1-1-15,2-2 19 0,-2 5-8 16,0-1-8-16,0 2-3 15,0 0-13-15,0 0-5 16,0 7 2-16,-3 4 2 16,-4 6 0-16,-2 5 0 0,-2 5-1 15,-2 5 1-15,1 7-1 16,-1 0 1-16,3 4-1 16,0 0-1-16,3 3 1 15,4 1 0-15,-1 1-1 16,4 5 1-16,0 5 0 15,0 8 8-15,5-1-5 0,1 10-1 16,1 4 0-16,-1-1-1 16,1 2 0-16,-2-1 1 15,4-1-1-15,-2-5-1 16,0-6 2-16,4-3-2 16,-1-7 0-16,-2-2 0 0,-1-3 0 15,4-4 1-15,-5 0-1 16,-1-3 1-16,0-2-1 15,-1-2 0-15,-3-6 0 16,1-3 1-16,0-6-1 16,-2-6 0-16,0-5 0 0,0-3-1 15,0-4 1-15,0-4 2 16,0-1-1-16,0-1 1 16,0 0-1-16,0-1 1 15,0 2-2-15,-2-2-1 16,2 2 1-16,0-1 0 15,0 1 0-15,0 0 0 0,0 0-3 16,0 1 4-16,5-1 10 16,3 2-6-16,5 2-2 15,0 3 1-15,4 2-3 16,3 3 0-16,-1 0 0 16,3 5-1-16,0-2 0 0,-1 2 0 15,2-3 0-15,-1-1 1 16,4-2 0-16,-6-3-6 15,4-2 1-15,1-4 3 16,2-3 9-16,2-2-6 0,2 0-2 16,3 0 3-16,1 0-3 15,3-2 3-15,-1-1 0 16,4 1-2-16,-2 0 1 16,0 2 0-16,1 0-3 15,5 0 2-15,-3 0-1 16,4 0 1-16,0-1-1 15,5-5 0-15,-2-3-1 0,4 0 1 16,3-3 1-16,1 1 0 16,3-3 2-16,-3 1-1 15,1 3 2-15,-2 1-2 16,-2 2 1-16,1 3-1 16,2 1 2-16,-1-1 3 0,7 4-1 15,0-3 0-15,1 3 0 16,6 0-2-16,-4 0-2 15,2 0-1-15,0 2-2 16,-2 2 2-16,-2-2-2 0,-1 0 1 16,2-2 1-16,1 0-1 15,2 0 0-15,3-2 1 16,2 1-2-16,0 1 3 16,-2 0-2-16,0 0 0 15,1 0 0-15,0 0 0 16,-2 0 1-16,6 0-1 0,-3-4-1 15,1-3 5-15,2 0-3 16,-5 0 0-16,-1-1 0 16,-3-1 1-16,-6 4-2 15,-4 1 2-15,-6 0 13 16,-3-2-9-16,-7 5-4 0,-3 1-1 16,-8 0-1-16,1 0 1 15,-4 0-1-15,-2 0 0 16,1 0 0-16,-2 0 0 15,-2 0 0-15,-2 0 0 16,-3-3 0-16,0 1 1 0,-5 1-1 16,-2-3 0-16,-3 2 1 15,0 1-1-15,0-1 0 16,-2 0 0-16,1 1 0 16,-2-2 0-16,1-3 1 15,-4-4-1-15,3-5 0 16,-1-3-2-16,1-7-2 0,-4-5-5 15,2-10-8-15,2-4-3 16,0-8-2-16,3-1 13 16,3-4 9-16,3-3 8 15,1 0 5-15,6-3-1 16,-2 1-12-16,0-2-15 0,-2 1-25 16,-3-1-11-16,-3-1 36 15,-5 3 17-15,-1 0-4 16,-1-1-13-16,-3 1 3 15,0 4 32-15,0 0-8 0,0 0 0 16,0 7 16-16,-5 1 6 16,0 6-2-16,0 1-12 15,1 8-12-15,2-1-3 16,-1 7-4-16,1 1 1 16,-1 1-2-16,1-2 0 15,-4 1-2-15,-1-1-4 0,0-3-5 16,-4 0 7-16,2 2 3 15,-5 3 1-15,1 4 4 16,-3 1 1-16,-1 3-1 16,0 3-2-16,-1 1-3 15,-1 3 2-15,-2 0-1 16,-2 1-1-16,-1 0 1 0,0 2 1 16,-1-4-1-16,-6 3 0 15,1-4 0-15,-4 1 0 16,0-1 0-16,-5 2 0 15,-2-1 0-15,-2 2 0 0,-4 0 0 16,3 1 0-16,-5-1-1 16,0 2 0-16,-4-3 1 15,-1-4 0-15,-4 0-3 16,-5-6-1-16,-5-1-3 16,-1 0-1-16,-4 0 0 0,-4 1 4 15,-2 4 4-15,-1 4 1 16,-3 5-1-16,2 0 0 15,-1 2 1-15,1 2-1 16,-2 1 1-16,2 2 0 16,-1-1-1-16,0 1-1 15,-3 2 2-15,-5 0-2 0,-3 0 1 16,-3 0 0-16,-5 7 2 16,-2 2-2-16,2 3 0 15,2 1 1-15,7 1-1 16,5-1 0-16,6 3 0 0,3 2 0 15,1-2 1-15,1 2-1 16,0-2 0-16,0 0 0 16,-3 0 1-16,-2-4-1 15,1 2-1-15,0 1 1 16,2-3 1-16,-1 1-2 16,5 1 2-16,2-5-1 0,9 2 0 15,5-3 1-15,7 0-8 16,0 0 10-16,10 2-4 15,3-3 1-15,4 0 0 16,5 2-12-16,5 2-23 16,5-5-4-16,6 0-10 15,3-4-39-15,6-2-77 0</inkml:trace>
  <inkml:trace contextRef="#ctx0" brushRef="#br0" timeOffset="158667.762">29903 9346 241 0,'-7'-10'-40'16,"2"-4"43"-16,-3 2 4 16,6 0 27-16,1-2-19 15,1 2 0-15,0-3-1 0,1 4-2 16,9-1-1-16,-1-1-3 15,5 3-1-15,2 1-3 16,-2 3-3-16,4 3 1 16,3 3-8-16,-2 0 11 15,3 1-6-15,-2 11 1 16,-3 3 0-16,-2 4-1 0,-3 5 0 16,-5 6-1-16,-7 2 1 15,0 6 0-15,-2-1-1 16,-10 2 6-16,1-3-2 15,2-4-1-15,0-7-1 16,6-7 1-16,3-7-2 0,0-5 1 16,5-5 1-16,4-1 8 15,6-1 5-15,0-9-5 16,7 2-3-16,0-5-3 16,2-2-4-16,2 1 2 0,4 2-2 15,-1-2-6-15,1-2-7 16,-1 0-30-16,-2-2-54 15,-5-7-34-15</inkml:trace>
  <inkml:trace contextRef="#ctx0" brushRef="#br0" timeOffset="158933.4863">30524 8917 355 0,'2'-2'-11'0,"0"-7"21"15,1 9-4-15,2 0-11 16,0 14 4-16,4 8 2 16,-1 3-1-16,5 3 0 0,-2 1 1 15,1-1-1-15,5-3 1 16,-3-2-2-16,0-1-1 15,2-5-21-15,-5-4-23 16,-2-5-61-16</inkml:trace>
  <inkml:trace contextRef="#ctx0" brushRef="#br0" timeOffset="159152.2213">30463 9204 219 0,'-2'-14'-5'0,"2"-1"13"16,0 0 19-16,9 0-7 16,4 1-15-16,3-1-2 0,4 3-5 15,4 1 5-15,-2 4-63 16,2-4-19-16,3 0-39 15</inkml:trace>
  <inkml:trace contextRef="#ctx0" brushRef="#br0" timeOffset="159449.0351">30799 8922 229 0,'5'-7'13'16,"0"5"9"-16,2 2-10 15,1 0-11-15,-1 9-2 0,6 7 1 16,-2 2 0-16,3 3-1 16,-1 1 2-16,-1-1-2 15,1-5 2-15,-4-5 0 16,-2-2-2-16,2-8 0 0,-3-1 23 16,1 0 19-16,-4-10-14 15,2-1-8-15,1-5-11 16,-3 0-4-16,3-2-3 15,-2-1-1-15,-1-1-1 16,-1-2-23-16,2 1-38 16,-1-4-79-16</inkml:trace>
  <inkml:trace contextRef="#ctx0" brushRef="#br0" timeOffset="159855.2606">31218 8877 116 0,'10'0'53'16,"-1"0"-44"-16,-4 0 8 15,1-2 5-15,0 1 11 16,-3-3-18-16,2 1-8 0,-3-1-2 16,2-3 1-16,-1 0-7 15,1-2 4-15,-2-4-3 16,-2 1 2-16,2-3-3 15,-2-2 0-15,2 3-5 16,-8-2 11-16,-1 5-8 0,0 0-5 16,-4 6 3-16,0 3 1 15,-1 2 4-15,-5 2-6 16,1 9-7-16,-4 8 12 16,5 2 0-16,-2 10 0 15,6 1-1-15,5 7-6 16,1 2 7-16,5 0 6 0,0 0-5 15,13-5 10-15,7-7-6 16,5-7-4-16,9-9 4 16,4-5-8-16,1-8 14 15,2 0-8-15,3-3-5 16,-6-7-50-16,-3-5-37 0</inkml:trace>
  <inkml:trace contextRef="#ctx0" brushRef="#br0" timeOffset="160511.4763">30322 9949 41 0,'0'0'306'0,"-3"-4"-302"15,3-2 6-15,0 2 0 0,0 4-3 16,0 0-6-16,0 0-3 16,0 2-2-16,0 8 3 15,0 6 0-15,-2 2 1 16,2 7 0-16,0-2-1 16,-1 4 2-16,1-4-1 0,8-1-1 15,4 0-1-15,0-7 2 16,6 0-4-16,1-7 0 15,2 0-1-15,2-8-5 16,-1 0 5-16,2 0-4 16,-2-4-5-16,-2-5 0 15,0-1 4-15,-6-3-10 0,-3 1 6 16,-2-1 2-16,-5 2-15 16,-2 0 10-16,-2 3 5 15,0-1 5-15,0 3 7 16,-4 3 14-16,2-1 3 15,-1 4 2-15,-2 0 14 0,5 0-29 16,-1 11-3-16,1 1 15 16,0 5 1-16,0 4 3 15,0-2-7-15,8 3-7 16,-1 1-3-16,1 2-1 16,3 0-3-16,2-1 1 15,1-3-23-15,1-7-51 0,-1-7 8 16</inkml:trace>
  <inkml:trace contextRef="#ctx0" brushRef="#br0" timeOffset="160683.5184">30865 10106 342 0,'12'-10'1'15,"-2"-1"-4"-15,-1 0-44 16,2 0-59-16,-2-3-43 16</inkml:trace>
  <inkml:trace contextRef="#ctx0" brushRef="#br0" timeOffset="160980.3223">30984 9878 348 0,'15'0'-3'0,"2"5"-2"15,0 2 10-15,2 8-4 0,3 3 0 16,-2-1 0-16,-1 3 0 16,-4-4-1-16,-3-3 1 15,0-3-1-15,-5-3 0 16,-4-3 3-16,2-4-2 0,-1 0 3 15,-1-5 24-15,4-10-8 16,-1-6-10-16,1-6-3 16,2-3-5-16,0-4-1 15,0 1-2-15,0 1-17 16,-2 1-31-16,3 2-78 0</inkml:trace>
  <inkml:trace contextRef="#ctx0" brushRef="#br0" timeOffset="161402.1818">31418 9794 245 0,'7'0'26'0,"3"-7"8"0,1-2-18 16,-1 0-7-16,0-2-6 15,-3 3 0-15,0-7 3 16,-1 5 0-16,1-3-5 16,-6-1 1-16,-1 3-5 15,0-1 5-15,0 2-2 16,0 3-2-16,-8 0 0 0,0 4 9 16,-3 3-10-16,-4 0-14 15,-4 0 15-15,1 7 3 16,-2 5-1-16,2 3 0 15,4 1-1-15,0 8 0 16,5 4-1-16,1 2 1 16,6 2 2-16,2 0 1 0,0-2-2 15,0-5 1-15,13-3-2 16,7-8-1-16,7-7 10 16,7-5 16-16,11-2-6 15,11-5-19-15,5-10 5 0,0-4-21 16,0-8-43-16,-4-4-73 15</inkml:trace>
  <inkml:trace contextRef="#ctx0" brushRef="#br0" timeOffset="162464.601">15318 11986 182 0,'10'-8'-16'0,"-5"0"22"0,-2 3 12 16,1 0-7-16,1 1-2 16,3-8 5-16,3 1 29 15,6-8-12-15,8-10-18 16,4-9-4-16,7-5 9 0,4-7-16 16,3 2 0-16,-4 0-3 15,1 2 2-15,-4 6-2 16,-4 9-1-16,-7 4-5 15,-7 7-7-15,-3 6 1 0,-7 6 3 16,-1 5-6 0,-3 3-14-16,1 0-25 0,0 0 20 15,-4 2 2-15,-1 7-39 16</inkml:trace>
  <inkml:trace contextRef="#ctx0" brushRef="#br0" timeOffset="163652.0553">12313 12075 193 0,'-15'0'56'0,"1"0"-50"16,2-3 8-16,6-1 8 0,2 1-3 15,2-1-13-15,2 1 1 16,0-8-4-16,7-3-1 15,10-5-5-15,7-10 8 16,4-7-4-16,8-7 3 16,-2-2-3-16,2-5-3 0,0 3 4 15,-4-2-5-15,-5 6 8 16,-7 10-4-16,-4 4-1 16,-5 11 2-16,-4 8-2 15,-4 2 1-15,-3 8-13 16,0 0-41-16,-1 4-18 0,-14 3 11 15</inkml:trace>
  <inkml:trace contextRef="#ctx0" brushRef="#br0" timeOffset="164464.4455">9551 12111 229 0,'8'-14'7'0,"-1"-4"6"0,1-1-5 16,3-5 8-16,2-1 3 15,2-1 4-15,0-1-5 16,1-2 4-16,2 1-11 16,-2-1-4-16,-1 3-4 0,1 2-2 15,-3 3 0-15,-3 3-1 16,-3 4 1-16,0 5-1 15,-1 0 2-15,-4 2-3 16,1 4-3-16,3-5-22 16,-1 4-23-16,0-3-24 15,-1-1-29-15</inkml:trace>
  <inkml:trace contextRef="#ctx0" brushRef="#br0" timeOffset="165386.2686">5803 12048 231 0,'0'0'28'0,"-7"0"-19"15,3 0 12-15,1-1 6 16,3 1-10-16,0-3-3 16,0 2-14-16,0-1-3 0,0-1 4 15,9 0-3-15,2-3 5 16,1-1-1-16,6-1-1 16,3-3-1-16,3-4 0 15,1-1 1-15,2-3-3 16,2-5 0-16,2-2-3 0,-1-3 13 15,4-5-7-15,-3-2 2 16,-1-1-3-16,1 2 0 16,-4-1 0-16,-3 4 0 15,0 3 2-15,-1 6-2 16,-3 5-1-16,1 6 2 0,1 6-1 16,3 6-11-16,1 0-41 15,-4 13-16-15,-5 4-27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0:31.1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5541 11241 315 0,'-9'-18'17'0,"0"-6"5"15,2 5-6-15,2-1 5 0,1 4-8 16,-1-3-6-16,3 2 0 16,-2 0-5-16,0 2-1 15,4 3-1-15,-3 1 1 16,1 4-1-16,-2 2 1 16,4 3-1-16,-3 0 0 0,0 2-5 15,1 0-8-15,-2 0-5 16,-2 9 9-16,-1 6 9 15,-2 0-1-15,1 7 1 16,-4 5 0-16,-2 3 0 0,3 4 0 16,-1 3 0-16,0 6 0 15,0 3 0-15,2 6 0 16,-2 3 0-16,2 8-1 16,0 3 3-16,3 7-1 15,-3 6 1-15,3 0 1 16,0 4-1-16,2 6-1 0,-2-2 0 15,-1 2 0-15,1 3 0 16,0 0 0-16,0-1-1 16,-3-2 1-16,2 1 1 15,-1-1 0-15,-2 4-1 16,0-2 0-16,1 3 2 0,-3 6-1 16,0 2 1-1,-1-2 2-15,1 6 0 0,-2 0 1 16,5 1-2-16,-2 4-1 15,5 1-1-15,-1 0-2 16,3-1 1-16,3-2 0 16,-3 0-1-16,3-6 1 15,-1-1-1-15,-5-3 2 0,1 1 0 16,1-4 1-16,-2-8 0 16,1 4-2-16,-3-4 0 15,5-1-1-15,-2-1-1 0,-2 0 2 16,3-2-1-16,-3-4 0 15,1-3 0-15,-2-8 1 16,1-3-1-16,2-3 1 16,2-6-1-16,0-2 1 15,3-7-2-15,2-1 1 16,0-6 0-16,0-8 0 0,0-2-1 16,0-2 2-16,0-4-1 15,2-2 0-15,0-1 0 16,-2 2 1-16,0-3-1 15,0 5 0-15,0 2 0 16,0 5 1-16,0 2-1 16,-10-13-34-16,-21-22-315 0</inkml:trace>
  <inkml:trace contextRef="#ctx0" brushRef="#br0" timeOffset="3265.7507">13749 11708 58 0,'-6'-4'8'0,"1"1"1"16,2 1 4-16,-1-1-2 15,1-1-9-15,-1 1 0 16,3-1-1-16,-1-2 0 16,-4 5 0-16,2-5 4 15,1 3 6-15,-1-1-1 0,1 1 0 16,-1 1-4-16,3 0-4 16,-1 2-2-16,2-2-2 15,0 0-9-15,0 2-15 16,0-1 14-16,0 1 15 15,0-2 0-15,0 2 7 16,0-2 1-16,0 2-5 0,0 0 0 16,0 0-6-16,0 0 1 15,-2 0 0-15,0 0 5 16,0 0 4-16,2 0-1 16,-2 0-2-16,0 0 1 0,-1 0-1 15,1 0-4-15,2 0-1 16,-2 0-1-16,0 0-1 15,2 0 0-15,-1 0 1 16,-3 0 0-16,1 2 0 16,-3-2 1-16,2 2-2 15,-1-1 2-15,0 1-2 0,-2 0 0 16,1 0 0-16,1 0 0 16,-1 0 1-16,-3-2-1 15,4 1 0-15,0-1 1 16,0 0 1-16,0 0 13 15,2 0 22-15,1 0-10 0,0 0-1 16,2 0-5-16,-1 0-9 16,1 0-3-16,0 0-4 15,0 0-5-15,0 0-5 16,0 0 4-16,0 0 1 16,1 0-1-16,4 0 6 15,3 0-3-15,-1 0 3 0,0 0 0 16,4 0 1-16,-2-3-3 15,5-1-2-15,-1 0 8 16,5-3-9-16,0 2 0 16,1-2 5-16,5 1-4 15,-2-1 0-15,1 0 0 0,-2 1-1 16,3-2 1-16,-1 1 2 16,1 0-1-16,0-1 2 15,2 1-1-15,-1 0 1 16,4 2-3-16,-2-2 0 15,3 1 0-15,1 0 0 16,-1 0 0-16,4 1-1 0,-1 1 1 16,-1 0-1-16,2 1 0 15,2 1-6-15,-1 0 12 16,4 1-4-16,-2-1 0 16,3 0-2-16,-3 1 1 0,5-1 0 15,-1 0 0-15,0 0 0 16,4 0 1-16,0 0-1 15,2 2-1-15,-1 0 0 16,3 0 0-16,4 0 2 16,-2 0-2-16,0 0 0 0,3 0 0 15,3 0 0-15,-2 0 0 16,3 0 0-16,-1-2 0 16,4 2 0-16,-3 0 1 15,1 0-1-15,-1 0 0 16,1 0 0-16,-1 0-1 0,-3 0 2 15,2 0-1-15,1 0 1 16,0 0-2-16,-3 0 1 16,3 0 1-16,0 0-2 15,-2 0 2-15,2 0-2 16,-2 0 2-16,-2 2-1 0,2 2-1 16,-3-2 2-16,3 0-1 15,-1 1-1-15,3-1 1 16,-2 0 0-16,-1 1 0 15,-1-1 0-15,3 0 0 16,-2-1 0-16,-1 1-1 16,-5-2 3-16,4 2-2 0,-5-2 0 15,1 0 0-15,-1 0 0 16,-3 0 0-16,0 0 1 16,0 0 0-16,-4 0-1 15,-1 0 0-15,-6 0 1 16,-2 0-2-16,-3 0 2 0,-5 0-1 15,-2 0 0-15,-3 0 0 16,-4 0-1-16,0 7-1 16,-3 1-2-16,-3 0-19 15,-1 5-16-15,-6-3-27 16,-2-3-64-16</inkml:trace>
  <inkml:trace contextRef="#ctx0" brushRef="#br0" timeOffset="3843.8375">16392 11794 273 0,'-5'-9'-9'0,"1"-2"30"15,4 1-1-15,0 0 1 16,0 5-8-16,0 0-10 15,4-1-3-15,5 1 0 0,0 1 1 16,5 1 1-16,6-2-2 16,-1 1 0-16,8 2 1 15,2 1-1-15,7-2 1 16,4 2 0-16,5 1-3 16,2 0 3-16,4 0 1 15,3 0-2-15,2 0-1 0,2 0 2 16,1 0-1-16,-1 0 0 15,-2 0 0-15,2 0 0 16,-1 0 2-16,1 0-5 16,-2 0 4-16,-2 0-1 15,-4 0-3-15,-1 0 6 0,-8 0-3 16,-6 0 0-16,-4 0 1 16,-4 0-2-16,-5 0-3 15,-2 1-13-15,-5 2-12 16,-1 0-34-16,-2-1 1 15,-5-2 2-15,-6 0-54 0</inkml:trace>
  <inkml:trace contextRef="#ctx0" brushRef="#br0" timeOffset="4265.676">16780 11701 123 0,'6'-2'18'0,"7"-3"-9"0,9 2-5 15,9-3 14-15,5 0 6 16,7 3 2-16,9-2 12 16,4-1-24-16,5 3 0 15,3-3-10-15,7 3 3 16,-3-1-4-16,-4 1 6 16,3-2 0-16,-4-1-2 0,-9 3-1 15,-5-1 2-15,-5 0 8 16,-7 4-14-16,-6 0-1 15,-7 0-3-15,-7 0 1 16,-6 5-23-16,-7 3-30 16,-4 1-20-16,-9-2 18 0,-14 0 14 15,-10-2-56-15</inkml:trace>
  <inkml:trace contextRef="#ctx0" brushRef="#br0" timeOffset="4531.3056">16579 11758 216 0,'0'0'11'0,"9"-7"26"15,7-2-24-15,8 2 2 16,3 0 4-16,8 0-4 16,6 1-6-16,7 2-4 0,1 4-4 15,11 0-1-15,2 0-6 16,4 3-60-16,-3 0-49 16</inkml:trace>
  <inkml:trace contextRef="#ctx0" brushRef="#br0" timeOffset="5312.482">17809 11751 221 0,'-12'-10'35'0,"3"-2"4"16,1 4-18-16,3 1-7 15,0 1-8-15,3 2 1 16,0-1-1-16,2 3-1 0,0 1-5 16,0 1-3-16,9 0-2 15,7 0-3-15,7 0 8 16,6 0-3-16,5 1 1 16,8 1-6-16,4 0 8 0,3 0-8 15,5-2 15-15,5 0-7 16,4 0 0-16,5 0 2 15,0 0-5-15,5 0 10 16,3 0-7-16,3 0 0 16,2 0 0-16,5-4 3 15,1 1 0-15,4-1 3 0,5 1-7 16,-1-1 4-16,0 2 1 16,0-2-4-16,2 3-1 15,-6-1 2-15,3-2 0 16,-6 1-1-16,-4-1 0 15,-2 1 2-15,-6-1-2 16,-3-1 3-16,-5 1-4 0,-5 1 3 16,-5-1-2-16,-4 4 1 15,-5-1-1-15,-8 1 1 16,-5 0-2-16,-8 0 0 16,-4 1-5-16,-10 4-34 0,-6 2-22 15,-8-3-13-15,-6-2-26 16</inkml:trace>
  <inkml:trace contextRef="#ctx0" brushRef="#br0" timeOffset="5812.4466">18187 11843 247 0,'37'0'2'0,"6"-7"28"16,6 0-12-16,4 2-12 0,6 2-2 15,4-1-1-15,4 1-2 16,5-1 6-16,1 0-4 16,8 1-1-16,4 1 2 15,0-2-6-15,3 4 3 16,4-1-1-16,-4-3-2 15,-1 4-7-15,-3-2 6 0,-5 2-4 16,0 0-3-16,-7 0-8 16,-6 0 6-16,-3 0 0 15,-2 0 5-15,-7 0 6 16,-9 0-1-16,-2 4-4 0,-7 3-7 16,-6 2-6-16,-6 2-6 15,-10 1-3-15,-8-2-33 16</inkml:trace>
  <inkml:trace contextRef="#ctx0" brushRef="#br0" timeOffset="8531.299">17261 11578 156 0,'-7'0'19'0,"4"0"2"16,-3 0-4-16,3 0 12 15,1 0-16-15,0-2 0 0,2 0 3 16,0 0 0-16,0 1-7 16,0-1-3-16,4 0-11 15,5-1 0-15,4-1 0 16,4 1 2-16,5-1-1 15,0 0 4-15,2-1-5 16,1-2 14-16,1 0-8 0,1-1 5 16,-2 3-1-16,-2-2 0 15,2 4-2-15,-5-1-2 16,0 0 0-16,-1 4-1 16,-2 0-1-16,-5 0-2 0,-1 0-13 15,-3 0-16-15,-5 2-6 16,-3 4-6-16,0 1 5 15,0-2-5-15,-10 4 31 16,0 0 7-16,-2 0 8 16,-3-2 0-16,1 2 0 0,1 0 1 15,-1-1 2-15,-1 2 4 16,1-2 3-16,2-1-1 16,-1 1-2-16,4-1-1 15,2-2-1-15,1 0-3 16,4-1-3-16,2-2 2 15,0-2-2-15,2 0 15 16,11 0 13-16,3-9-21 0,7-2 3 16,8 0-13-16,8-1-3 15,3 2 1-15,-5-3-50 16,1-2-85-16</inkml:trace>
  <inkml:trace contextRef="#ctx0" brushRef="#br0" timeOffset="12453.1254">17217 11801 285 0,'-4'-11'26'15,"-5"0"1"-15,6 1-11 16,-2-1 1-16,4 2-10 16,1 1-4-16,0-4-5 15,0 2-6-15,3-1-27 0,9 0-42 16,0-1-37-16</inkml:trace>
  <inkml:trace contextRef="#ctx0" brushRef="#br0" timeOffset="15109.1405">16704 10868 142 0,'5'0'30'15,"-3"-6"7"-15,-1 2-17 16,1 0 9-16,-2-1-3 16,0-3-8-16,0 3-8 15,0-1-1-15,0 1 2 0,0-2-5 16,0 0-2-16,-5 1-1 16,-1 1-3-16,-5-2 0 15,-1 0 0-15,-5 1 0 16,-3-2 0-16,-1-2 1 15,-4 3-1-15,-4-2 1 0,-1-1 0 16,-2 0 0-16,-3 4-1 16,0-3 0-16,-4 2-1 15,0 2 1-15,-4-2-6 16,-4 1 0-16,-1 2 4 16,-2 1 0-16,-5-1 0 0,-2 1-1 15,0-1 4-15,0-2-2 16,-3 1 2-16,-1-3-1 15,4-4 0-15,-3 3 2 16,1-8-2-16,3-1 1 16,0 0-1-16,-2-2 0 15,0 3 3-15,-6-1-2 0,-5 6 0 16,-1 0 1-16,-1 4-2 16,-4 3 0-16,2 5 0 15,0 0 0-15,-1 0 1 16,2 3-2-16,1 3 1 15,0 1-2-15,-1-1 4 0,1 2-2 16,2-3 0-16,-3 1 0 16,3-2 1-16,2-2-1 15,0 4 0-15,3-2 0 16,1 2 0-16,2 0 0 16,6 0 0-16,1 4 0 0,5 0 0 15,3 2 0-15,-2 0 0 16,6 4 0-16,0 0 0 15,3 0 0-15,3 2 0 16,2 0-1-16,1-2 1 16,1 0 0-16,5 2 1 15,-3 1-2-15,4 0-1 0,1-2 2 16,1 0 0-16,5 5-1 16,3-3 0-16,0 0 0 15,5 0-1-15,2 2 1 16,0 3 1-16,1-1-2 15,0 2 2-15,1 0-1 0,0 2 1 16,0-2-1-16,1 1 0 16,2 2 0-16,1-6 0 15,1 3 1-15,0 2-2 16,2 0 2-16,-2 0 0 0,2-2 2 16,0 2-2-16,0-1 0 15,0 3-2-15,0-2 1 16,7-1 0-16,-1-1 0 15,3-2 0-15,3-1 1 16,2 0 0-16,-1-3 0 16,2-1-5-16,4 0 4 0,2 0 5 15,2-4 0-15,1 2-4 16,4-4-1-16,2 3 3 16,2-4 2-16,2 1-3 15,0-2 1-15,5 1-2 16,-2-2-2-16,4-1 7 0,1-1-7 15,1 0-3-15,0-2 7 16,4-2 3-16,-3 1-7 16,2-2 2-16,0 2 6 15,-2-3-5-15,2 1-1 16,-1 0 0-16,-2-2 1 0,4 0-1 16,-3 0 2-16,2 0-4 15,-3 0 2-15,1 0 2 16,1 0-2-16,2 0 0 15,-2 0 0-15,1 0 1 16,5 0-1-16,0-2 0 16,0-1 0-16,5-1 0 0,0 0-1 15,5 1 2-15,-2-4-2 16,6 2 2-16,1-3-1 16,2-1 0-16,1 0 0 15,2-2 1-15,-1 3-1 16,-4-5 0-16,-1 2 0 0,1 1 0 15,-2-3 0-15,-3 3 1 16,2-1-1-16,0 0 0 16,0 1 0-16,-4 0 0 15,0 2-1-15,-6-1-1 0,0 1-11 16,-4 1 1-16,-7 2-3 16,1 0 6-16,-3-1-8 15,-1 1 4-15,-1 0-14 16,-2-1 24-16,4 1 0 15,-3-2-12-15,3 0-34 16,-5 0-32-16</inkml:trace>
  <inkml:trace contextRef="#ctx0" brushRef="#br0" timeOffset="15984.0712">15993 10812 217 0,'0'-7'28'0,"0"-1"-2"0,0-2 0 16,0 3 0-16,2 1-19 15,6 0 1-15,2 0-3 16,1 2-5-16,4 1 2 16,2 3-3-16,5 0-2 0,3 0 3 15,4 0-11-15,5 0 12 16,0 0-9-16,7 0 12 16,1 0-3-16,3 0-1 15,-5 0 0-15,4 0 2 16,-3 0-2-16,3 0 0 15,-5 0 0-15,-3 2 0 0,-2-1 0 16,-2 3 0-16,-1 2 0 16,-3 0-2-16,-1 0 2 15,1 1 2-15,-1 3-2 16,-4-2 0-16,0 1-2 16,0 3 2-16,-3-2-2 15,-2 3 1-15,-2-1-1 0,-3 0-3 16,-4 2-2-16,2 1-5 15,-4 1 11-15,1 2 1 16,0 0-1-16,-2 1-1 16,-1 4 0-16,-2 0 2 0,-1 2 2 15,-2 2-2-15,0 0-6 16,-4 0 0-16,-8 1 4 16,-4 0-4-16,0 3-1 15,-4 1 0-15,-2 2 2 16,1-2-7-16,3 6 11 0,-2-5-6 15,2 3-11-15,-2-2-5 16,0 0 4-16,1-2 6 16,-1-2-2-16,-4 1 15 15,2-5 1-15,-4 3 1 16,1 0-1-16,-4-4 3 16,-3-1 2-16,0 1 3 15,-6-1 3-15,-2-1 0 0,1-2-3 16,-4 3-5-16,-6 2-2 15,-2 2-1-15,-7 0-2 16,-8 2-41-16,-7 0-60 16</inkml:trace>
  <inkml:trace contextRef="#ctx0" brushRef="#br0" timeOffset="19749.9522">6177 11665 165 0,'2'-11'1'16,"1"-1"18"-16,1 2 19 15,3-1-14-15,3-1-3 0,2 2-6 16,3 2-3-16,5-1-3 15,2-2 0-15,7 0-1 16,3 2-4-16,4-1-3 16,3-3 0-16,-1 2 0 15,2 1 1-15,-1-3-2 0,0 2-2 16,-1 2 4-16,-4 0-2 16,-1 4 0-16,-5 4 0 15,-8 1-9-15,-5 0-3 16,-5 0-10-16,-8 5-3 15,-2 0 6-15,-5 6-11 16,-10 0 17-16,-4 1 11 0,-3-1 2 16,-5 3 0-16,2 0 2 15,-4 1-1-15,-2 0 0 16,-1 2 0-16,-4 0-1 16,-5 5 2-16,2-1-1 15,-1-3 0-15,4-3 5 0,9-1 17 16,8-7-13-16,9 0-2 15,7-3-7-15,3-1-7 16,11-1 3-16,10 1-2 16,6-3-13-16,7 0-36 0,8-3-32 15</inkml:trace>
  <inkml:trace contextRef="#ctx0" brushRef="#br0" timeOffset="24281.1246">11748 13300 201 0,'-3'-6'30'0,"3"-1"-11"16,0 0-1-16,0 1-1 15,0 1-4-15,0 0 0 16,0-5-6-16,0 3 0 16,3 0-2-16,2-3-5 0,2 2-3 15,3 0 2-15,3-2 3 16,3 2 0-16,4-1 1 16,-1 4-2-16,1-1 1 15,2 2 0-15,-5 1-2 16,0 2 1-16,-3-2-2 15,-1 3 1-15,-2-1 0 0,-3 1-2 16,-4 0-4-16,2 0-5 16,-6 0-10-16,0 0-15 15,0 1 11-15,-12 6 11 16,-1 0 14-16,-6 3-3 16,0-2-2-16,-3 1 0 0,0 0 5 15,3 0 0-15,1-4 0 16,6 1 0-16,2-4 4 15,5 0 4-15,3-2 25 16,2 0-7-16,2 0-21 0,7 0-12 16,7 0-11-16,0 0 7 15,4-2-17-15,3-2-6 16,1 0-15-16,-5-3-10 16</inkml:trace>
  <inkml:trace contextRef="#ctx0" brushRef="#br0" timeOffset="25156.0503">10504 13284 210 0,'-2'0'25'0,"-3"0"-23"16,3 0-3-16,2 0-4 15,0 0-18-15,0 0 17 16,0 0 4-16,0 0-3 16,4 0 8-16,-1 0 0 15,6 0-6-15,3 0 3 16,1 0-2-16,6-4 4 0,3-2 0 16,4 0 2-16,1-4 1 15,-2 3-4-15,-1 0-1 16,-5 2-3-16,-3 1-4 15,-2 2-4-15,-4-1 4 0,-5 3 2 16,-3 0-7-16,-2 0-14 16,-3 0 19-16,-11 9 11 15,-1-1-2-15,-9 5 1 16,-3 1-1-16,-3 2-2 16,-1 2 0-16,-1-4-1 15,5 0 1-15,4 0 1 0,6-8-1 16,5-1 5-16,4-4 12 15,7-1 19-15,1 0 11 16,3 0-26-16,12 0-25 16,7-3 8-16,7-2-8 15,10 2 3-15,2-2-32 16,2 1-33-16,-3-2-38 0</inkml:trace>
  <inkml:trace contextRef="#ctx0" brushRef="#br0" timeOffset="28077.7817">7173 14829 291 0,'0'-10'32'16,"0"-2"-13"-16,0 0-6 0,0 6 3 15,0-1-8-15,0 1-7 16,0 4 0-16,0-2-2 16,0 3-2-16,0-2-8 15,0 3 0-15,0 0-3 16,0 0-2-16,6 0 3 0,-1 0 4 15,4 0 4-15,2 0-2 16,1 0 4-16,5 0 4 16,-2 0-1-16,5 0 1 15,2 0-1-15,5 0 0 16,-1 0 0-16,8 0-3 16,1 0 8-16,6 0-12 15,4 0 14-15,7 0-10 0,6 0-18 16,1 0 1-16,6 3-13 15,3-3 11-15,-4 0-2 16,5 0 1-16,-2 0 3 16,1 5-4-16,-4-2 12 15,1 0 5-15,1-1 8 0,-2-1 1 16,2-1-5-16,-6 0-18 16,1 3 23-16,-3-3-2 15,-4 0 0-15,-3-4-2 16,-5-2-33-16</inkml:trace>
  <inkml:trace contextRef="#ctx0" brushRef="#br0" timeOffset="28733.9926">7362 14886 193 0,'-11'-9'26'15,"2"2"15"-15,2-1-13 16,0 0 0-16,3-1-8 15,4 4-3-15,0-2-11 0,0 0-7 16,0 1 2-16,7 0-3 16,5 0 0-16,8 0-3 15,2 2 1-15,5-2 2 16,4 3-7-16,3-4 5 16,3 1 14-16,6-1-10 15,3 0 1-15,1-1-2 0,4-1 1 16,3 3 2-16,4-1-1 15,-1-1-1-15,5 0 1 16,-4 6 0-16,7 0-2 16,-4-2 2-16,1 3 0 15,-4 1-2-15,-1 0-2 0,-2 0-5 16,-3 0-6-16,-6 3 6 16,0 2-3-16,-5 0-12 15,-4 1 4-15,-3 0-26 16,-3-1 20-16,-4 2 1 0,-2 0 2 15,-5 0-11-15,-4 0-14 16,-3-2-2-16</inkml:trace>
  <inkml:trace contextRef="#ctx0" brushRef="#br0" timeOffset="29155.8273">7706 14839 234 0,'0'0'25'16,"0"-6"-8"-16,0 2-15 0,13-3-4 15,5 1 0-15,5 2 12 16,11-4-5-16,4-1-2 15,11 4-3-15,2 1 1 16,5 0-2-16,10-1-3 16,0 2-14-16,4 1-25 0,5 2 5 15,-1 0 3-15,1 0 3 16,1 0-12-16</inkml:trace>
  <inkml:trace contextRef="#ctx0" brushRef="#br0" timeOffset="41343.6386">10721 15714 129 0,'9'0'15'15,"-1"0"-4"-15,1 0-4 16,3 0-3-16,3 0-1 16,0 0-3-16,4-2 0 15,1 2 1-15,2 0 0 0,4 0-1 16,-3 0 1-16,4 0 7 15,2-1 17-15,2 1-15 16,-1 0-2-16,4 0-5 16,6 0-1-16,1 0 1 15,6 0 1-15,2 1 2 0,5-1 0 16,2 0-2-16,0 2-1 16,2-2-3-16,-4 5 1 15,-1-1-1-15,-4 2 1 16,-1-1-1-16,-1 0-1 15,-4 0 2-15,-1 0-1 0,-5 0 0 16,-1 0 0-16,-2 2 0 16,-5-1 0-16,-6-1-1 15,-1 0 1-15,-6 2-1 16,-3-3-4-16,-4-1-1 16,-4 1-5-16,-2 1-1 15,-3-3-6-15,0 0-6 0,0 0 16 16,-5-1 12-16,-5 1-6 15,-5 0-15-15,-5-2-45 16</inkml:trace>
  <inkml:trace contextRef="#ctx0" brushRef="#br0" timeOffset="41781.0989">11201 15829 169 0,'-18'0'23'0,"4"0"-11"16,3-4-3-16,4 2-3 16,5 2 18-16,2-1-8 15,2-2-10-15,8 0-20 0,8 1 3 16,8-1 20-16,3-3-11 15,8 3 1-15,6-3-14 16,4 3-9-16,5-1 24 16,8-1 1-16,2 0-3 0,5-1 4 15,1 2 0-15,3 1 3 16,2-2 8-16,-5 1-10 16,2 2-2-16,-4 1 1 15,-5-1-1-15,-5 0-1 16,-6 1 1-16,-9 1-2 0,-7 0 3 15,-7 0 1-15,-6 0 1 16,-8 0-3-16,-4 3 0 16,-3 4-4-16,-2 3-5 15,-4 7-22-15,0-1 6 16,0 1-19-16,-2-2-95 16</inkml:trace>
  <inkml:trace contextRef="#ctx0" brushRef="#br0" timeOffset="43281.0128">16506 15876 284 0,'-15'-10'11'15,"2"-2"7"-15,1 2 3 16,4 2 2-16,3-2-3 16,3 6-3-16,2-2-7 15,2-1-5-15,11 2-6 0,6-3 2 16,7 3-2-16,6-2-1 16,7 2 1-16,5-1-6 15,6 2 5-15,5 1 3 16,5-1-1-16,4 3 1 15,5-3-1-15,5 2 0 0,-1 1 1 16,3-1-2-16,0-1-4 16,4 3-1-16,0-3 0 15,-2 1 2-15,-2 2 3 16,-1-1 0-16,-6 1-5 0,-2-2 6 16,-4 2 1-16,-8-2-1 15,-2 0 0-15,-9 1 1 16,-4 1 0-16,-6 0-1 15,-9 0 0-15,-5 0 0 16,-7 0-1-16,-4 0-4 16,-9 3-13-16,0 4-10 0,-7 1 5 15,-10 0-13-15,-6 2-9 16,-8-3-29-16</inkml:trace>
  <inkml:trace contextRef="#ctx0" brushRef="#br0" timeOffset="43702.8483">16579 15878 154 0,'0'-3'141'16,"3"-6"-134"-16,10-2-3 15,5 2 0-15,5 2-1 16,10-2-4-16,4 2 6 16,10 2-8-16,7-2 9 15,6 1-6-15,6 3 3 16,7-1-6-16,5 0 2 0,0 4-9 15,7-1 3-15,0-1-12 16,1 0 17-16,-2 2 3 16,-1-2 0-16,0 1-3 15,-7-1 2-15,0 0 1 16,-3-1 0-16,-1 1 1 0,-3 0-1 16,-1 2 0-16,-2 0-3 15,-6 0-25-15,-3 2-49 16,-11 3-36-16</inkml:trace>
  <inkml:trace contextRef="#ctx0" brushRef="#br0" timeOffset="49108.6991">20120 8440 77 0,'2'0'37'0,"-1"0"-15"16,4 0-10-16,-3 0-9 15,3 0-2-15,3 0-2 16,-2-1 1-16,1-1 3 15,1 2 0-15,-2-4 1 16,-2 2 2-16,-1 2 7 16,1-2 3-16,-2 0 9 0,1 2-18 15,2-1-4-15,-4 1-3 16,1-2 0-16,3 2 0 16,-1 0 0-16,-1 0 0 15,2 0 0-15,3 0 0 16,1 0 0-16,0 0 0 0,7 0 0 15,-2 0 0-15,6 0-2 16,0 0 4-16,0 0-6 16,0 0-1-16,-3 0-11 15,2 0 14-15,-7 0 4 16,3-2-1-16,-3 1 14 0,1 1-10 16,-1-2 4-16,2 2 1 15,-1 0-5-15,1 0-1 16,-1 0-2-16,-2 0-2 15,-1 3-1-15,-4 4-1 16,-4 1-20-16,-2-1-40 0,-15 0 12 16</inkml:trace>
  <inkml:trace contextRef="#ctx0" brushRef="#br0" timeOffset="50483.7596">6543 8385 287 0,'-16'-14'18'0,"1"-3"2"16,5 3-4-16,1 3-1 0,2 3-6 16,1 1-1-16,2 1-5 15,2 5-1-15,2 1-2 16,0 0-9-16,2 0-29 15,10 7 18-15,0 1 12 16,6 3 7-16,3-2 1 16,3 0-1-16,3-2-1 0,3 0 5 15,2-3-4-15,4 1 3 16,3-2-1-16,3-1-2 16,1 2 2-16,4-2-2 15,1 0 3-15,1 0-1 0,5-1-3 16,1-1-1-16,6 0 8 15,-3 0-5-15,1 0 0 16,-1 0-1-16,-1 0-4 16,-3-3 10-16,-2 1-4 15,0 0-1-15,-1-2-3 16,-5 2 1-16,-4 2-11 0,-6 0 4 16,-6 0 2-16,-4 0 2 15,-6 2 2-15,-3 6-7 16,-7-1-8-16,-3 2-13 15,-3 0-6-15,-4 1-2 16,-4-3-34-16</inkml:trace>
  <inkml:trace contextRef="#ctx0" brushRef="#br0" timeOffset="50905.6055">6778 8499 138 0,'-7'0'29'0,"0"0"10"16,4 0 14-16,0 0-8 16,3-2-19-16,0 2-26 15,4 0 1-15,5 0-1 16,5 0 4-16,4 0-1 16,4 0-5-16,4 0 2 0,8 0 2 15,0 0-4-15,5 0 6 16,4 0-4-16,5 2-1 15,0-2 1-15,1 2-3 16,4 0 2-16,-4-1 7 16,0 3-4-16,2 1-2 15,-5 9-1-15,-3 1-20 0,-5 4-64 16,-7 1-24-16</inkml:trace>
  <inkml:trace contextRef="#ctx0" brushRef="#br0" timeOffset="52671.5395">7554 10069 251 0,'-18'-6'-20'15,"3"-2"40"-15,7 0-7 0,1 1 0 16,2 4 1-16,-2-1 5 15,6 0-9-15,1 3-5 16,0-1-5-16,3 2-12 16,8 0-24-16,5 0 23 15,8 0 14-15,3 0 2 16,3 0 0-16,8 0 0 0,-2-2 0 16,5 2 4-16,4 0-4 15,2 0 1-15,3 0 0 16,0 0-2-16,6 4 0 15,4 1-1-15,-1 2 0 0,4 0-1 16,0 2 0-16,-2 0 1 16,-2-1-4-16,-2-2-18 15,-5 1-17-15,-3-1 9 16,-6-4-5-16,-4 1 11 16,-5-3-2-16,-7 0-14 15</inkml:trace>
  <inkml:trace contextRef="#ctx0" brushRef="#br0" timeOffset="53124.6466">7414 10106 251 0,'5'-5'18'15,"6"-2"-5"-15,5 2-9 16,10-1-4-16,4 2 2 16,8 1-1-16,6 0-2 15,9 1 2-15,1 0-1 0,7 0 1 16,7 2-2-16,0 0 2 16,3 0-4-16,9-2 4 15,1 0-3-15,1 0 4 16,1 2-1-16,1 0-2 15,0 0 1-15,-4 2 0 0,-4 13-13 16,-5 4-14-16,-6 5-45 16,-11 2-50-16</inkml:trace>
  <inkml:trace contextRef="#ctx0" brushRef="#br0" timeOffset="56827.4676">17511 9926 206 0,'16'-7'4'16,"4"-4"13"-16,1 2 0 0,3 0-2 15,3 1-2-15,0 0-4 16,3 3-5-16,1-1 0 16,1 1-5-16,4 2 5 15,0-1-1-15,-2 0-3 16,8-1 0-16,0 2-2 16,2-1 6-16,2 1-4 0,5 1-2 15,2-2 4-15,3 2-2 16,3-1 0-16,0 1 1 15,4 0 0-15,-3 0-3 16,2 0 3-16,-4 2 0 16,3 0-1-16,0 0-1 0,-2-1 1 15,4 1 2-15,4 0-4 16,-3-2 3-16,9-1-1 16,-4 3 1-16,5-4-4 15,2 4 5-15,-2-2-3 0,4 0 0 16,1 2 3-16,0 0-4 15,5 0-7-15,-1 0-4 16,-2 2 10-16,1 2-8 16,-1-1 8-16,-2 2 2 15,2-1 1-15,-2 2-1 16,4-1 1-16,1-3 2 16,0 0-2-16,3-1 4 0,-1-1-1 15,-2 0 7-15,0 0-3 16,-2 0-3-16,-4 0 1 15,-2-1 2-15,-5-1-4 16,-4 0 3-16,-3-2-2 16,-4 3-2-16,-6-1-1 0,-5 0 0 15,-5 0 0-15,-3 0 0 16,-4 2 0-16,-8-2-3 16,-5 2 1-16,-4 0-11 15,-8 0-9-15,-7 2-15 0,-5 2-32 16,0 0 3-16,-10-1-48 15</inkml:trace>
  <inkml:trace contextRef="#ctx0" brushRef="#br0" timeOffset="57296.184">20379 10079 240 0,'-5'0'27'0,"5"0"11"16,0-5-18-16,0 2-5 15,9-1-13-15,3-2-1 16,10 1 4-16,3 0-6 16,9 0 3-16,5-2 3 0,7 1-3 15,3-1-4-15,7 0 2 16,7 1-4-16,3-1 9 16,7 0-14-16,2 2 18 15,6 0-10-15,1-5 2 16,6 7 1-16,-2 0-2 0,2-1-15 15,-3-2 15-15,0 3 5 16,-2-2-12-16,-3-1 8 16,-4 1-3-16,0 0 3 15,-4-1-5-15,-6 1 2 16,-1 1 1-16,-8 1-2 16,-3 3-24-16,-7-2-26 0,-5 0-30 15</inkml:trace>
  <inkml:trace contextRef="#ctx0" brushRef="#br0" timeOffset="59764.7948">22685 10019 87 0,'56'-9'15'0,"0"-4"0"0,4 3 4 15,-3-1-4-15,1-2-1 16,-2 5-9-16,-3-2 19 16,1 5-23-16,-5 0-1 15,-6 2-30-15,-4-3-5 0,-6 1-75 16</inkml:trace>
  <inkml:trace contextRef="#ctx0" brushRef="#br0" timeOffset="60155.3481">22634 9995 149 0,'-3'0'32'0,"1"0"-18"15,2-5 28-15,0 2-21 16,3-5 0-16,6 5-10 16,8-2-11-16,4-1 7 15,4 3-3-15,7-1-1 16,2 2 2-16,8 2-4 15,3 0 0-15,5 0-1 0,0 0 1 16,6 0-2-16,0 2 1 16,-1 3-2-16,3 6-3 15,0 2-10-15,-9 1-30 16,0 0-31-16,-11 0-85 16</inkml:trace>
  <inkml:trace contextRef="#ctx0" brushRef="#br0" timeOffset="62499.0114">18111 9933 251 0,'0'-7'-22'0,"1"-4"34"0,3 4-2 16,1-2-2-16,0 4-5 15,5-2 4-15,-1 2-4 16,-2 1 3-16,4 0-3 16,1 3-2-16,0-1-1 0,3 2 0 15,4 0-1-15,0 0 2 16,4 0-1-16,1 5 0 15,5 1-3-15,0 2 2 16,3-1 1-16,2 3 1 16,0 0-1-16,5-1 2 0,3 0-4 15,4 1 0-15,5 1 3 16,2-2-1-16,3 2 0 16,3-2 0-16,2 0 1 15,2-2-3-15,2 0 4 16,4 0-3-16,0-1-2 15,5-1 6-15,0-2-11 0,4 3 0 16,2-4 3-16,2 0-5 16,1-1 9-16,1-1-1 15,-2 0 1-15,1 0 7 16,-3-3 2-16,-4-5-1 16,4 2 3-16,-4-2-2 15,4 3-3-15,-2-2 0 0,2-1 1 16,-4 5-4-16,2-2-1 15,-8 1 1-15,-1 2-4 16,-9 2-15-16,-2 0-6 0,-8 0-53 16,-7 0 27-16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1:45.5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13261 6507 138 0,'-2'0'38'0,"0"0"2"16,2 0-16-16,0 0 0 16,0 0-23-16,0 0-2 0,0 0-13 15,-2 0 18-15,2 0-8 16,0 0 18-16,0 0-14 16,0 0 1-16,0 0 4 15,0 0 2-15,0 0 3 16,0 0 14-16,0 0 0 15,0 0-5-15,0 0-10 0,0 0-1 16,0 0-5-16,0 0-4 16,0 0 0-16,4 3 3 15,3 1-1-15,2-4-1 16,6 1-2-16,2-1 3 0,10-3 2 16,9-13-1-16,16-7-2 15,8-9-43-15,11-13-64 16,9-6-46-16</inkml:trace>
  <inkml:trace contextRef="#ctx0" brushRef="#br0" timeOffset="41560.4292">14108 8945 101 0,'-5'0'5'15,"-2"0"-2"-15,-1 0-2 16,3 0 1-16,-2 0-1 16,2 0-1-16,-2 4-13 15,0-1-44-15</inkml:trace>
  <inkml:trace contextRef="#ctx0" brushRef="#br0" timeOffset="42685.373">16540 9571 61 0,'6'-3'56'0,"4"-5"-14"15,2-1-1-15,2 1 0 16,6-3-25-16,2-2-3 15,3 2-6-15,0-1-2 16,4-1-3-16,-2 1 2 16,0 2 1-16,0-1-1 0,-4 1-4 15,0 2 3-15,1 1-3 16,-1 0-2-16,-1 3-1 16,-3 0-16-16,-1 1 1 15,1 1-16-15,-9 2 12 16,-5 0-3-16,-1 0 2 0,-4 5-21 15,-9 3 39-15,-9 2 6 16,-9 6 0-16,-5 3-1 16,-8 0-7-16,-1 4-19 15,-2 0-28-15</inkml:trace>
  <inkml:trace contextRef="#ctx0" brushRef="#br0" timeOffset="42841.6233">16649 9590 16 0,'-28'18'19'0,"-3"-1"-12"0,6-3-2 15,0-2-4-15,3 2 0 16,6-3-2-16,5-4 6 15,5-3 9-15,6-4 0 16,0 0 44-16,15-5 6 0,11-8-35 16,4-6 11-16,9-3-12 15,8-3-13-15,7-6-7 16,7 3-7-16,2-3-8 16,-2-4-61-16,-6-4-92 15</inkml:trace>
  <inkml:trace contextRef="#ctx0" brushRef="#br0" timeOffset="47857.2898">12998 15022 270 0,'0'-18'3'0,"0"2"-3"15,-3 2-1-15,-2 3 4 16,-1 0-3-16,-1 3-1 16,-2-2-3-16,-3 5 2 15,-5 0-2-15,1 1-5 0,0-1 4 16,0 3 5-16,3-1 3 15,3 1-2-15,4 0 0 16,0 0 0-16,6 0 0 16,0-2 2-16,15 3-4 15,5-4-4-15,9 0 8 16,8-5-1-16,6 3 3 0,6-1-2 16,1-3-3-16,2 2 2 15,2-4-1-15,-2 0-1 16,-5 1-1-16,-3 0 0 15,-5 0 1-15,-4-2 1 0,-8 6-1 16,-9 1 0-16,-3 3 0 16,-8 4 0-16,-4 0-5 15,-3 0-2-15,0 8-3 16,-7 6 7-16,-8 4-18 16,-2 3-1-16,-3-2-27 15,1 1-73-15</inkml:trace>
  <inkml:trace contextRef="#ctx0" brushRef="#br0" timeOffset="48513.5061">17004 14940 278 0,'-6'-16'1'0,"-1"0"3"15,-1 2 1-15,4-3 19 16,4 5-2-16,0-1-9 15,2 1-4-15,8-2-8 16,5 2-2-16,7-4 1 16,7 5-1-16,3-2 6 15,6 1-5-15,-3 1 0 0,7 0-3 16,-2 3 2-16,-5-2 1 16,1 2-1-16,-5 2 1 15,-1 2 2-15,-3 1-2 16,-3 3-1-16,-2 0-23 0,-7 11-13 15,-4 5-34-15,-10 3-2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2:58.4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26895 8781 346 0,'2'-16'12'0,"-2"-4"9"15,3 6-10-15,2 5 4 16,-2 2-12-16,1 2-1 16,-1 1-1-16,-1 4-2 15,-2 0-1-15,0 0 0 16,0 2-1-16,-5 9-8 0,-12 3 4 16,-2 6 2-16,-12 1-3 15,-3 5 1-15,-2-2 8 16,0-1-2-16,4-1 2 15,5-4-1-15,6-1 0 16,1-4-1-16,6 1 1 16,4 2 0-16,1-3 0 0,4 2-2 15,-2-2 2-15,1 1 0 16,2-3 0-16,3 1 0 16,-1 1 2-16,2-2 2 15,0 3 0-15,0 0-2 0,3 2-1 16,3 5 1-16,5 3 0 15,-6-2 0-15,2 6 0 16,-2 2-1-16,-1 2-1 16,2 6 1-16,-4 3-1 15,0 2 1-15,1 4-1 16,1 2 0-16,-3 1 1 0,3-2-1 16,-1 1 0-16,1-4 1 15,4 0-1-15,-1 0 0 16,0-1 0-16,3 1 0 15,3 1 1-15,-2 1-1 16,3-3 0-16,2-1 0 16,2-2 0-16,6-7 0 0,-1-2 0 15,9-7 2-15,2-5 2 16,4-6-2-16,7-9 1 16,5-5-5-16,5-17-22 0,3-18-16 15,3-20-108-15</inkml:trace>
  <inkml:trace contextRef="#ctx0" brushRef="#br0" timeOffset="624.9457">27324 8708 325 0,'0'2'7'0,"0"-2"18"16,0 0-13-16,0 3-12 15,0 8-1-15,10 3-1 16,-1 6 2-16,1 5-1 16,1 5 1-16,0 4 0 0,1 0 1 15,1 0-1-15,-4 0 0 16,1-2-6-16,-2-2-22 16,-6-3-35-16,-2-5-37 15,0-10-69-15</inkml:trace>
  <inkml:trace contextRef="#ctx0" brushRef="#br0" timeOffset="828.0654">27168 9061 284 0,'-7'0'18'0,"4"-5"13"15,3-4-15-15,0-2 6 16,12-5-19-16,8 0 0 15,2-2-4-15,10 0 1 16,2 0 0-16,5-1-13 16,2 1-16-16,1 0-22 0,-4-3-53 15,-1-3-65-15</inkml:trace>
  <inkml:trace contextRef="#ctx0" brushRef="#br0" timeOffset="1171.7911">27777 8620 333 0,'-2'-5'17'0,"-1"-2"4"0,1 3-12 16,0 3 1-16,2 1-10 15,0 0 0-15,4 10-3 16,6 4 4-16,-1 8-3 16,2 5 3-16,0 5-2 15,-1 3 1-15,0-3-1 16,-3 3-5-16,3-5-17 0,0-5-18 15,-5-3-53-15,-3-10-20 16</inkml:trace>
  <inkml:trace contextRef="#ctx0" brushRef="#br0" timeOffset="1359.2883">27644 8869 327 0,'-9'-9'37'0,"5"-4"-9"0,4 4-11 16,0-2-10-16,15 1-7 15,11-1-6-15,3-5-11 16,11 0-19-16,6-5-36 16,3-6-73-16</inkml:trace>
  <inkml:trace contextRef="#ctx0" brushRef="#br0" timeOffset="1624.8806">28259 8440 332 0,'7'-3'15'0,"0"-10"1"15,0 10-10-15,-2 3-3 0,4 1-3 16,-2 10 0-16,4 5 0 16,0 7 1-16,0 2 2 15,-1 4-2-15,1 1 0 16,0 1 0-16,-1-1-3 16,3-4-17-16,-4 0-22 15,-4-5-60-15,-1-10-74 0</inkml:trace>
  <inkml:trace contextRef="#ctx0" brushRef="#br0" timeOffset="1812.3703">28161 8681 321 0,'0'-12'19'0,"4"-10"10"15,17 1-23-15,8-2-4 0,15-4-2 16,4 0 3-16,9-3-17 16,8-4-41-16,4-5-64 15</inkml:trace>
  <inkml:trace contextRef="#ctx0" brushRef="#br0" timeOffset="3046.9548">27427 9923 330 0,'0'0'15'0,"2"0"21"16,5 0-27-16,3-2-11 15,5-2 3-15,6-3 0 0,6-2-1 16,7 0-10-16,3-3-26 15,7-5-33-15,4-4-41 16,-1-4-55-16</inkml:trace>
  <inkml:trace contextRef="#ctx0" brushRef="#br0" timeOffset="3312.5105">28057 9685 353 0,'-2'0'28'0,"2"0"-1"0,0 0-22 16,0 0-2-16,9-5-1 15,4 0-6-15,6-3-3 16,5-4-9-16,3 1-18 16,2-7-46-16,1-7-73 15</inkml:trace>
  <inkml:trace contextRef="#ctx0" brushRef="#br0" timeOffset="3500.0472">28498 9505 397 0,'19'-7'10'0,"6"-9"-2"0,7-3-8 16,8 0 1-16,5-3-29 15,1-4-42-15,-5-2-103 16</inkml:trace>
  <inkml:trace contextRef="#ctx0" brushRef="#br0" timeOffset="4249.9571">28629 8214 394 0,'12'-20'-17'0,"3"-3"20"15,7 3-1-15,9 1 3 16,1-1-5-16,6 0 1 16,2 2 0-16,-1-2-1 15,-2 2 0-15,-4 7 1 16,-4-4-1-16,-8 8-1 0,-5 2 2 16,-5 3-3-16,-2 2 2 15,0 0 0-15,-1 0-1 16,-1 11 0-16,1 8-1 15,4 5-1-15,0 9 1 16,4 10-1-16,5 13 5 0,5 6 1 16,4 8-2-16,4 6 1 15,2 5 0-15,0-3-1 16,-1 0 0-16,-3-2 0 16,-1-7 0-16,-7-3-1 15,1-4 1-15,-1-5-1 16,-4-3-6-16,1-5 5 0,-1-5 1 15,-4-5 0-15,-3-5 0 16,-5-4 0-16,-6-3 0 16,-2-1 0-16,-10-2 0 15,-17 3-2-15,-9 5 8 0,-13 1-4 16,-10 5-2-16,-11 3-1 16,-5 0-14-16,-6-4-70 15,-2-4-169-15</inkml:trace>
  <inkml:trace contextRef="#ctx0" brushRef="#br0" timeOffset="5452.9916">26784 8867 168 0,'-3'-15'-7'0,"1"0"29"15,-1-2 6-15,0 5 10 0,1 1-23 16,-1 1-1-16,1 4-6 16,-3 2 1-16,-1 4-4 15,1 0 0-15,-3 4-6 16,0 8 1-16,-3 5 1 0,-2 2-1 15,-3 6 0-15,0 3 0 16,-2 1-1-16,2 2 2 16,0 1-1-16,3 0 0 15,1 0 0-15,3-2 0 16,1 1-1-16,3-3 1 16,0 1 0-16,3 1 0 0,-1-2 0 15,1-2-2-15,2 3 2 16,0 0 0-16,0 2 0 15,0-3 0-15,0 1-1 16,0-2 0-16,3 0 1 16,2 4-1-16,1-2 2 0,-1 1 0 15,1-2 4-15,-2 3-1 16,1-2-3-16,2-1 1 16,0 4-1-16,2-2 6 15,0 4-1-15,0 4-1 0,4 1-2 16,-1 2 1-16,-1 0-2 15,2 0 0-15,-3-4-1 16,1-1 0-16,-2-2-1 16,0-4 1-16,-2-1-1 15,0-2 0-15,1-1 0 16,-1 1 0-16,0-2 0 16,0 2 1-16,4-2 1 0,-2 0 4 15,3-5-4-15,3-4 0 16,5-6 0-16,2-4 3 15,6-6 1-15,2 0-1 16,6-7-2-16,4-4-1 16,-4-2-7-16,3 3-30 0,-7-3-37 15,-5 3-69-15</inkml:trace>
  <inkml:trace contextRef="#ctx0" brushRef="#br0" timeOffset="7593.4747">27310 10488 292 0,'2'-2'28'16,"-2"-5"-21"-16,5 0-7 16,4 2-11-16,6 1 12 15,8-1-1-15,8-4-3 16,5-4 4-16,12-1-2 15,6-6 1-15,10-4 1 16,11-7-2-16,3-5 0 0,12-2 1 16,7-6 1-16,5-6-1 15,4 2 0-15,6-4 0 16,0 1 0-16,7-1 1 16,0 2 1-16,-1 0 0 0,-3 4 2 15,-4 3-2-15,-4 6 0 16,-7 2 1-16,-7 5-3 15,-6 3 0-15,-5 6 0 16,-11 2-2-16,-5 1-9 16,-10 5-23-16,-10 1 6 0,-9 3-29 15,-10 3 28-15,-10 4-13 16,-15 2-40-16</inkml:trace>
  <inkml:trace contextRef="#ctx0" brushRef="#br0" timeOffset="8015.311">28668 10042 177 0,'-13'7'21'16,"2"-5"-2"-16,8 0-1 16,-1-2-12-16,4 0 3 0,0 0 10 15,11 0 9-15,5-9-24 16,7-2-5-16,10-3 0 16,6-4 2-16,9-4-1 15,6-2-2-15,7-5 3 16,8-3 2-16,3-2 4 15,0 2 2-15,5-4-1 0,-4 6-2 16,1-2 1-16,-2 3-3 16,-6 3 3-16,-3 2-2 15,-5 3-2-15,-2 1-1 16,-7 3-1-16,-3 4-1 0,-7-1-1 16,0 5-9-16,-3 0-13 15,-2 0-27-15,-5-2-49 16,-4-1-29-16</inkml:trace>
  <inkml:trace contextRef="#ctx0" brushRef="#br0" timeOffset="12593.5278">27273 8988 42 0,'-6'-4'22'0,"2"-3"-6"0,1 0 0 15,-3 0 0-15,1 1-2 16,0 1-4-16,-1 2-3 15,1-3-2-15,-2 3-2 16,0 0 0-16,3 0 0 16,-4 3 3-16,3 0-1 0,0 0-4 15,-2 0 1-15,3 0-2 16,1 0 0-16,1 0 0 16,2 0 9-16,2-3 19 15,12-4 5-15,6-6-21 16,7-1-6-16,5-2-1 0,6-2-4 15,-2 0 1-15,-1 2-1 16,-2 2-1-16,-6 3 0 16,-6 4-1-16,-5 3-5 15,-6 4-12-15,-5 0-34 16,-5 0-21-16</inkml:trace>
  <inkml:trace contextRef="#ctx0" brushRef="#br0" timeOffset="12937.283">27319 8750 123 0,'-3'-5'16'15,"-3"-2"2"-15,3 0-3 0,1 3 1 16,-2 1-9-1,0-1 2-15,1 3-5 0,-1 1-1 16,1 0 0-16,1 0-2 16,-1 0-1-16,1 5 0 15,2 6-2-15,0 4 4 16,0 7 3-16,5 5 6 0,0 3 20 16,2 2-22-16,1 4-2 15,-1-2-1-15,0 0-2 16,0 1 0-16,1 1-1 15,2 0-1-15,1-1-1 16,2-2 1-16,-1-1-1 0,5-4 0 16,0-7-43-16,-2-8-60 15</inkml:trace>
  <inkml:trace contextRef="#ctx0" brushRef="#br0" timeOffset="14921.4785">27192 8874 149 0,'-17'0'9'0,"3"-4"12"0,2-1 1 15,2 1 13-15,2 3-25 16,1-1-1-16,3 2-4 16,2 0-4-16,0 2-3 15,2 7-3-15,0 4 4 16,0 4-1-16,6 2 2 0,1 3 3 16,2 3-2-16,-1 0 0 15,2 2 1-15,0-1-2 16,-1 3 3-16,1-2 0 15,-3-1-3-15,0-1-30 0,-4-3-22 16,-3-5-37-16</inkml:trace>
  <inkml:trace contextRef="#ctx0" brushRef="#br0" timeOffset="15140.2256">27068 9196 227 0,'12'-17'5'0,"3"-6"1"0,12 1-2 16,5-5 4-16,6 1 2 16,6-3-9-16,3 2 2 15,1 4-3-15,-4 2-24 16,-5 1-68-16</inkml:trace>
  <inkml:trace contextRef="#ctx0" brushRef="#br0" timeOffset="19656.3662">30417 7682 299 0,'3'-21'7'0,"-3"3"12"16,0 2-9-16,0 7-1 15,0 4-5-15,-6 5-2 16,-8 0-5-16,-1 7-3 15,-7 9 3-15,-5 5-1 0,-2 6 2 16,-3 3-2-16,1 2 2 16,-1 2 0-16,5 0-2 15,3 0 3-15,5-4-1 16,4-1 1-16,5-3-1 16,1-1 2-16,6-1-1 0,0-2 0 15,1 2-1-15,2-1-3 16,0 1 3-16,5 1-4 15,0 0 4-15,4 3 2 16,-2 5 2-16,1 2-2 16,0 2 0-16,1 4 1 0,1 2 0 15,5-6 2-15,4-2 0 16,7-9 1-16,8-7 4 16,4-6-1-16,3-8 2 15,5-5-2-15,0 0-5 16,-2-8-3-16,0-7-10 0,-3-4-31 15,-5-4-50-15,-2-8-78 16</inkml:trace>
  <inkml:trace contextRef="#ctx0" brushRef="#br0" timeOffset="19968.8825">30558 7853 320 0,'-3'0'-21'0,"-1"0"43"15,1 0-7-15,3 0-13 16,0 13-4-16,0 4 1 0,0 7-1 15,0 2 2-15,7 3 0 16,0 2-1-16,4-3 2 16,-2-3 0-16,3 0-1 15,-1-4-4-15,-4-1-44 16,-3-6-43-16,-2-7-62 0</inkml:trace>
  <inkml:trace contextRef="#ctx0" brushRef="#br0" timeOffset="20140.7015">30460 8146 264 0,'18'-20'10'16,"3"-2"-5"-16,6 1-2 15,4-4-3-15,3 0 0 16,4-4-9-16,-2 2-50 0,-4-4-54 15</inkml:trace>
  <inkml:trace contextRef="#ctx0" brushRef="#br0" timeOffset="20390.6885">30930 7677 332 0,'3'0'-2'0,"2"0"13"16,-2 5-11-16,1 6-1 0,1 5 1 15,0 6 0-15,2 4 3 16,-1 6-1-16,0 3 0 16,1-1-2-16,-1 4 3 15,1-2-4-15,3-4-22 16,-1-10-48-16,-2-5-67 0</inkml:trace>
  <inkml:trace contextRef="#ctx0" brushRef="#br0" timeOffset="20593.8105">30794 8008 284 0,'-2'-15'29'0,"2"-3"-1"15,2-3-22-15,10 3-2 16,10 0 0-16,3-2-3 0,6-1-1 16,1-3-14-16,7 3-23 15,-1-2-20-15,0 0-37 16,-2-2 11-16</inkml:trace>
  <inkml:trace contextRef="#ctx0" brushRef="#br0" timeOffset="20781.3217">31199 7620 151 0,'4'-11'36'0,"-1"3"8"16,3 0-19-16,-2 1-3 16,3 3-9-16,2 3-3 15,-1 1-2-15,6 0-7 0,-2 8 2 16,3 9-3-16,-1 2 1 16,2 4-1-16,-2 4 1 15,-1 0 0-15,-1 2 0 16,1-1 0-16,-5-1-2 15,-2-4-44-15,-6-5-58 16,0-6-66-16</inkml:trace>
  <inkml:trace contextRef="#ctx0" brushRef="#br0" timeOffset="20953.1889">31145 7871 323 0,'15'-19'3'15,"11"-8"11"-15,4 0-7 16,9-1-1-16,8 0-4 16,1-1-1-16,1 0-1 0,-1-5-31 15,-9 2-132-15</inkml:trace>
  <inkml:trace contextRef="#ctx0" brushRef="#br0" timeOffset="21375.0281">31379 7322 241 0,'-8'-11'9'0,"3"-3"26"16,5 2-2-16,5-3-10 15,10 2-16-15,11 1-6 0,2-2 1 16,6 0 0-16,4 1-1 15,1 2 1-15,0 3-2 16,-5 0 1-16,-4 3-1 16,-5 1 0-16,-4 4-1 0,-4 0 1 15,-5 0-1-15,1 7 0 16,-4 4-4-16,0 7 2 16,0 5 2-16,2 7 1 15,-3 10-1-15,1 4 1 16,1 8 0-16,-2 7 0 15,3 2 0-15,-1 1 1 0,-2-1-1 16,1-6 1-16,-4-4-2 16,-2-11 1-16,-3-6 0 15,-6-2 1-15,-15-3-1 16,-11-3 2-16,-12 4 0 16,-9 5-3-16,-5 0-16 0,-1 1-36 15,-2-8-81-15</inkml:trace>
  <inkml:trace contextRef="#ctx0" brushRef="#br0" timeOffset="22265.5826">30860 8867 335 0,'-9'-4'-11'0,"4"-9"20"16,-3 10-4-16,1 3-4 16,2 2-12-16,0 9 3 15,1 6 6-15,4 3-2 16,0 0-6-16,0 3 3 16,11-2 2-16,3-1-2 0,4-4 4 15,2-2 3-15,-1-5 2 16,0-2 2-16,-4-5 0 15,-5 0-8-15,-3-2-3 16,-4 0 9-16,-1-6 2 0,0-8-3 16,1 2 0-16,1-6-1 15,0-2-4-15,-2 1-6 16,-2-3 5-16,0 4-19 16,0 1 22-16,-4 2 0 15,-3 5-2-15,-4 0 20 0,3 5-16 16,-2 2 1-16,1 1 1 15,6-1-2-15,3 3 0 16,0-4 1-16,15 0-6 16,7 0 16-16,7-1-8 15,7 0 1-15,1 1-3 16,5 3 0-16,-6 1-1 0,-6 0 0 16,-2 9-1-16,-9 3-1 15,-8 2-6-15,-6 1 7 16,-5-1-3-16,0-1 4 15,-7-3 5-15,-6-3-2 0,1-5 1 16,-5-2 5-16,3 0 22 16,2-9-7-16,1-6 11 15,4-4-13-15,3-2-4 16,4-6-10-16,0-3-4 16,4-1-8-16,8-1-13 15,5 2-11-15,3 3-17 0,-1 2 4 16,1 5-64-16</inkml:trace>
  <inkml:trace contextRef="#ctx0" brushRef="#br0" timeOffset="22843.7033">30626 9994 369 0,'-3'-9'10'15,"1"-2"7"-15,0 4-6 16,2 3-8-16,-1 4-3 0,-1 0-6 16,-3 2-17-16,-2 9 5 15,-5 2 2-15,0 4-4 16,-3 0 2-16,1-1 6 0,2 0 8 15,1-4 3-15,2-3 2 16,4-2-1-16,1-4 0 16,4 1-1-16,0 0-4 15,0-1-4-15,0 5 15 16,0 4 0-16,0 6 2 16,0 5 4-16,0 5 6 0,0 7 1 15,0 0-7-15,4 1-1 16,4 1-4-16,3-5-7 15,2 0 1-15,3-7 0 16,6-1 0-16,3-3 1 16,0-4 1-16,4-4-1 15,2-4 1-15,3-7-2 0,0-2-3 16,1-5-39-16,-2-15-69 16</inkml:trace>
  <inkml:trace contextRef="#ctx0" brushRef="#br0" timeOffset="23078.0486">30775 10279 248 0,'0'0'128'16,"0"-1"-114"-16,4-14-8 15,11 5-5-15,5-8-1 16,4 1 1-16,5-2-3 16,-2-1-9-16,0 2-48 0,-1-3-99 15</inkml:trace>
  <inkml:trace contextRef="#ctx0" brushRef="#br0" timeOffset="23281.1331">31262 9983 340 0,'11'-2'9'16,"2"-8"-7"-16,4-1 0 15,2-2-1-15,-1 3-1 16,-1 1 0-16,0 0-24 15,-5-2-55-15,-1 2-71 16</inkml:trace>
  <inkml:trace contextRef="#ctx0" brushRef="#br0" timeOffset="23468.6251">31539 9785 248 0,'10'-7'8'0,"2"-4"-7"15,3 1-1-15,4-3-16 0,-4-1-47 16,0-1-57-16</inkml:trace>
  <inkml:trace contextRef="#ctx0" brushRef="#br0" timeOffset="24031.092">31576 9400 209 0,'-1'0'121'15,"1"0"-108"-15,0 0-6 16,0-2-7-16,1 0 0 0,11-1-5 15,-2 0 3-15,7 1 3 16,4-4-3-16,1 4 1 16,1-2-1-16,0 0-1 15,-3 3-1-15,2-1-9 16,-8 2 1-16,6 0 7 16,-8 0 3-16,1 2 2 0,-3 5-1 15,3 4-1-15,0 3 2 16,-3 4 1-16,3 5 4 15,-1 4 2-15,1 3 0 16,0 6 2-16,-3-1-2 16,-3 5-1-16,3-2-1 15,-5 4 0-15,-1-2-3 16,-4-1 1-16,0 0-1 0,-2-4-1 16,-10 3 0-16,-7 0-4 15,-6-3-1-15,-7-1-12 16,-11-3-5-16,-8-3-15 15,1-10-112-15</inkml:trace>
  <inkml:trace contextRef="#ctx0" brushRef="#br0" timeOffset="24546.666">30563 10843 323 0,'-6'3'32'0,"2"-3"-10"15,2 0-17-15,2 0 2 16,2 0-12-16,10-3-1 16,7-4 6-16,8-4 1 0,5-3-7 15,9-8-3-15,8-1 8 16,5-6-1-16,5-3 6 15,8-1-3-15,2-3-2 16,1-1 5-16,4 3-2 0,-4-1 2 16,3 4-1-16,0 0 0 15,-3 1 0-15,-6 5 0 16,2 2-1-16,-5 3-1 16,-8 3-1-16,-11 4 0 15,-9 4-10-15,-6 2-19 16,-14 7-31-16,-8 0-2 15,-5 0-4-15,-11 7 35 0,-12 5 16 16,-6 1 3-16,-11 1-29 16</inkml:trace>
  <inkml:trace contextRef="#ctx0" brushRef="#br0" timeOffset="24890.4432">30591 10934 217 0,'-6'7'54'0,"6"-5"-21"16,0-2-38-16,19 0 16 15,3-6-6-15,9-6-2 16,12-2-1-16,10-8-1 0,5-1 1 15,11-2-2-15,6-5 0 16,3 1 1-16,2-3 1 16,-4 2 0-16,-3 3 0 15,-3-2-2-15,-7 5 0 16,-7 1 1-16,-6 2-1 0,-3 3 0 16,-7 3 0-16,-6 2-1 15,-7 5-26-15,2-2-45 16,-9-2-7-16</inkml:trace>
  <inkml:trace contextRef="#ctx0" brushRef="#br0" timeOffset="25562.2277">31588 8515 285 0,'10'-14'-25'0,"9"-6"48"0,0-3-13 15,9-4 1-15,5-5-1 16,4 0-3-16,5-2 0 16,-3-2-1-16,2 3 0 15,-6 1-3-15,-1 3 5 16,-5 6-4-16,-6 1-2 16,-5 6-1-16,-2 4 0 0,-7 4 0 15,-7 7-1-15,7-5-11 16,-9 6-31-16,0 0-31 15,0 7 24-15,-12 7 10 16,-7 3 9-16,-4 6-15 16,-4 4-17-16</inkml:trace>
  <inkml:trace contextRef="#ctx0" brushRef="#br0" timeOffset="25765.3371">31787 8376 37 0,'-29'33'4'16,"3"-3"3"-16,6-6 1 15,0-2 3-15,1-3 7 16,4-4 2-16,2-5 3 0,5-1-2 15,3-1-3-15,5-8 0 16,0 0 29-16,4-2 52 16,11-13-76-16,7-3-18 15,7-6-1-15,8-5 5 16,5-5 1-16,3 0-3 16,0 0-3-16,0 0-1 0,-2 4-3 15,-3 7 0-15,-6 1 0 16,-9 8-26-16,-15 2-88 15</inkml:trace>
  <inkml:trace contextRef="#ctx0" brushRef="#br0" timeOffset="27968.3042">29226 9939 200 0,'0'0'49'0,"0"-6"-39"16,2-6 9-16,3-1-11 15,6-5 7-15,2-1-10 16,2-7 0-16,4 2-3 0,3-5 0 16,-2 0 4-16,4-1 1 15,0 4 3-15,-4 1-4 16,4 1-2-16,-4 5-3 15,-2 1 0-15,0 7-1 0,-3-1 1 16,-3 4-1-16,-2 3-10 16,0 3-12-16,-3 2-38 15,-4 0-6-15,1 0 15 16,-4 6 19-16,0 3-23 16</inkml:trace>
  <inkml:trace contextRef="#ctx0" brushRef="#br0" timeOffset="28233.9034">29404 9815 63 0,'-13'24'-2'0,"3"-3"9"16,-1-1 17-16,1-3-4 15,2-4-2-15,1-2 5 0,2-4 3 16,3-2-5-16,-3-3-4 16,5-2 8-16,0 0 7 15,0 0-9-15,0 0-2 16,8-11-9-16,3-5-1 0,4-7-9 15,2-4 0-15,5-1 2 16,1-7 1-16,2 5 0 16,0 2-1-16,0 1-2 15,1 6-1-15,-4 3-1 16,-5 4-15-16,0 3-51 16,-5 4-37-16,-4 1-59 15</inkml:trace>
  <inkml:trace contextRef="#ctx0" brushRef="#br0" timeOffset="32563.1472">19741 11914 354 0,'39'-21'12'16,"5"-6"-7"-16,1-3-2 16,4 2 1-16,-2-2 2 15,1-1-2-15,-2 3-2 16,-6 3-1-16,-1 2 0 16,-5 3-1-16,-7 8 0 0,-1 1-3 15,-9 9-7-15,-4 2-14 16,-6 2-27-16,-3 12-2 15,-4 4-5-15,0 5 14 16,-13 8 7-16,-3 4 1 16,-6 4 8-16,-2 5 2 15</inkml:trace>
  <inkml:trace contextRef="#ctx0" brushRef="#br0" timeOffset="32735.0129">19912 12164 129 0,'-28'26'36'0,"2"-4"-5"16,3-5 18-16,7-5-21 15,3-3-1-15,6-4-6 16,7-5 9-16,2-1 20 16,19-17-21-16,12-7-26 15,13-9-2-15,15-8-3 16,17-7 4-16,10 1-12 0,9-4-35 16,3-2-37-16,-2-6-136 15</inkml:trace>
  <inkml:trace contextRef="#ctx0" brushRef="#br0" timeOffset="35672.3074">19517 11628 97 0,'-11'0'16'16,"2"0"13"-16,2 0 3 16,0 0-3-16,4 0-9 15,-2 0 7-15,5-7-17 0,0-2-9 16,13-4-4-16,3-3 3 16,6-3 3-16,7-6-2 15,-1-2 1-15,5-2-9 16,1-3-4-16,-2 0-30 15,0-2 40-15,-1 4-21 0,-4 1 12 16,-2 6 13-16,-6 5-2 16,-6 8 2-16,-2 3-5 15,-8 3-4-15,-3 4-13 16,-1 5 9-16,-12 7 18 16,-3 6-5-16,-5 4-4 15,-4 5 2-15,1 0 0 0,-3 1-1 16,3 0 4-16,2 0-1 15,0-4-1-15,2-2 2 16,4-6 4-16,1-2 1 16,5-3 1-16,1-6 7 15,6-5 3-15,-2 0 21 0,5 0-24 16,0-7-16-16,8-7-3 16,8-4-2-16,2-2 20 15,4-5-17-15,1 0 2 16,0 0-4-16,1 5-7 15,-7 4-20-15,0 10-7 0,-10 6-11 16,-6 0-17-16</inkml:trace>
  <inkml:trace contextRef="#ctx0" brushRef="#br0" timeOffset="38672.1248">28569 8774 260 0,'-11'-14'4'16,"2"1"7"-16,0 1 9 0,1 4-8 16,3 5-2-16,0-1-6 15,3 3 0-15,2-1-2 16,-1 2 1-16,1 0-5 0,0 0 1 16,0-2-8-16,0 2-19 15,3-2 38-15,6-3-5 16,0 0 0-16,4-5-3 15,0 0 0-15,2-3-1 16,0 1 3-16,-1-3 1 16,0 1 1-16,1 2-3 0,-5-1 0 15,-3 5 1-15,0 2-3 16,-2 3 1-16,-5 1-3 16,0 2-5-16,0 0-7 15,0 5 1-15,-5 9 8 16,-9 4 3-16,1 3 1 15,-8 6-4-15,0 0-1 0,0 0 1 16,2-4 3-16,4-5 2 16,2-6-1-16,6-4 0 15,3-5 2-15,4-3 0 16,0 0 25-16,5-9-13 0,14-7-3 16,3-4-9-16,9-8 1 15,7-2-1-15,2-1-1 16,2 3 0-16,-2 3 0 15,-6 5-26-15,-8 0-55 16,-11 1-160-16</inkml:trace>
  <inkml:trace contextRef="#ctx0" brushRef="#br0" timeOffset="40281.3912">28476 8802 77 0,'3'-12'51'16,"3"1"-21"-16,-5 1 15 15,5-3-24-15,-1 4 0 0,3-3-10 16,0 1-5-16,1 0-3 16,4 1 0-16,-2 0-3 15,-1 2 1-15,0 2 0 16,-2 1-2-16,-1 0 2 15,-1 5-1-15,1-4 0 0,-1 0 0 16,-3 3 1-16,1-1-2 16,-1 2 1-16,-1 0-2 15,0 0-4-15,-1 0 0 16,1 0 3-16,0 0-4 16,1 0 4-16,-1 0-2 15,-2 0-2-15,5 3-1 16,-5 3-17-16,0-4-1 0,0 3 19 15,0-2 7-15,-7 3-2 16,2-1 2-16,-2-1 0 16,2 1 2-16,-2-1-2 0,-1-1 1 15,5 3 0-15,-1-5-2 16,1 3 1-16,1-2 0 16,0 0 2-16,2-2 9 15,0 0 23-15,0 0-19 16,0 0 3-16,0 0-2 15,0 0-6-15,0 0-6 0,0 0-2 16,0-4 3-16,0-1-2 16,0-4 0-16,5 1 0 15,1-4 0-15,1 1-1 16,0 2-1-16,0-1-1 16,2 1 0-16,-2 2-1 15,1 1-8-15,-3 3-11 0,-1 3-12 16,-3 0-32-16,-1 0 6 15,0 1 4-15,0 5-6 16</inkml:trace>
  <inkml:trace contextRef="#ctx0" brushRef="#br0" timeOffset="40484.4946">28581 8710 74 0,'-5'1'25'0,"0"1"4"0,1-2-5 15,3 2 3-15,-4-2 20 16,5 0 3-16,0 0-19 16,0 0-23-16,0-4-7 15,8-3 1-15,3-2-33 16,3-1-3-16,0-3-32 0,0 1-10 16</inkml:trace>
  <inkml:trace contextRef="#ctx0" brushRef="#br0" timeOffset="40781.3764">28553 8722 269 0,'0'0'-32'0,"0"-5"41"16,0-2-2-16,0 0-15 15,1 1 3-15,6 1-34 16,5-4 3-16,-2-2-9 15,1 0-75-15</inkml:trace>
  <inkml:trace contextRef="#ctx0" brushRef="#br0" timeOffset="41296.9366">28574 8793 201 0,'2'-12'10'16,"2"0"25"-16,1-1-25 15,2 2-6-15,4-1-3 16,0 1-18-16,2 0-46 0,-1-1-7 16</inkml:trace>
  <inkml:trace contextRef="#ctx0" brushRef="#br0" timeOffset="44968.5589">17105 13584 249 0,'-2'7'33'0,"2"-3"-31"0,0-1-22 16,0 1 11-16,2 0 5 15,6-1-1-15,2 1 20 16,7-2 6-16,5-1-11 16,11-1-2-16,7 0-3 15,4-3-3-15,5-4 1 16,3-1-2-16,0-2-1 0,-5 1 2 15,-2-2-1-15,-6 1 0 16,-7 2 9-16,-3-4 7 16,-9 4 0-16,-3 4-4 15,-7 0-7-15,-3 0-2 0,-5 2 0 16,-2 2-5-16,0 0 0 16,-2 0-10-16,-12 0-2 15,-4 8 10-15,-6 1 0 16,-3 1 3-16,-5 1-5 15,-2 1-1-15,0-1 2 16,0 2-2-16,0-1 0 0,2 1-1 16,8-3 6-16,2 3-5 15,10-1-22-15,5 1-26 16,7-3-26-16,0 0-24 16</inkml:trace>
  <inkml:trace contextRef="#ctx0" brushRef="#br0" timeOffset="46030.9849">20406 13684 135 0,'9'-4'30'0,"3"-6"7"16,-1-1 12-16,5 0-9 0,1 1-17 16,2-1-9-16,3 0-6 15,1 1-4-15,4 1-2 16,0 0 2-16,4 1 1 16,-3 4 1-16,5-2 0 15,-5 2-3-15,1 3 0 16,-4-2-2-16,-3 3-1 0,-5 0 1 15,-2 0-1-15,-8 3 0 16,-4 4 0-16,-3 0-8 16,-3 5-6-16,-11 3-2 15,-8 1 15-15,-7 2 0 16,-3 0 0-16,-2-1-1 16,2 1 1-16,8-5 1 0,7-1 0 15,7-1 0-15,10-2-4 16,10 1-9-16,12-5-62 15,12-5-22-15</inkml:trace>
  <inkml:trace contextRef="#ctx0" brushRef="#br0" timeOffset="48062.091">27019 10446 166 0,'3'-8'8'15,"2"3"-11"-15,-3 1 4 16,1 0 2-16,-1 3-2 15,1-3 0-15,-1 2 0 16,1 1-1-16,1 1-7 0,1-2-26 16,0 0-26-16</inkml:trace>
  <inkml:trace contextRef="#ctx0" brushRef="#br0" timeOffset="49640.0955">26803 10313 268 0,'2'0'13'0,"0"0"10"0,1-3-12 16,-3-1-5-16,3 4-3 15,-1 0-2-15,0 0-2 16,1 0 1-16,-1 5-1 16,1 4 1-16,-1 0 0 15,0 4 0-15,-1 1 1 0,-1 0-1 16,2 4 0-16,0-2 1 15,1 0-2-15,4 0 1 16,-2-2 0-16,4-1 0 16,1-1-1-16,3-1-1 15,1-4 1-15,3 0 0 16,2-2 5-16,6 1 3 0,4-2-3 16,1-2-3-16,8-2 0 15,4 0 2-15,4 0 0 16,3 0-4-16,5-4 3 15,3-4 0-15,8 2-1 0,1-3-1 16,6 2 0-16,6-4 0 16,0-1 0-16,3-1 0 15,1 1 0-15,-1-5 0 16,1 1 0-16,-4-1-1 16,1-7 3-16,-2 1-3 0,3 0 2 15,-4-2-1-15,0-2 1 16,3 0-1-16,-7 1 0 15,-4-3 1-15,-3 1 0 16,-8-1 3-16,-2-1-2 16,-9-1 5-16,-3 1 5 15,0 0-1-15,-2-4 1 16,-1 2-4-16,-1 0-5 0,1-4-1 16,2 2 0-16,-3 2-2 15,-2-2 0-15,1 4 1 16,4-1-1-16,-5 5 0 0,3-1 0 15,-3 2-9-15,0-2-5 16,-3-1 7-16,-5-1 1 16,-3-4 3-16,-5-5 4 15,0 1-1-15,-4-5 4 16,0 3 3-16,0-4-3 16,-2 0-2-16,-3-1-1 0,3-2-1 15,-5-1 2-15,-1-1-1 16,-3-2 3-16,-2 0 2 15,-4 1-3-15,0 0 5 16,0-2-2-16,-4 1-1 16,-4 0 0-16,1-2-2 15,-1 4 0-15,1-2-2 0,-3 0-1 16,3 1 1-16,0 1-1 16,-2 2 0-16,2-1-2 15,-4 1 1-15,-3 3 0 16,-2 0-5-16,-3 4 3 0,-2-1 0 15,-4 2 4-15,-6 0-2 16,-1 3 0-16,-5-4-2 16,-5 7 0-16,-4 3-1 15,-5 2 0-15,-3 4-1 16,-1 2-5-16,-6 6 10 16,-5 1-2-16,-2 3 0 0,-5 4-3 15,-6 2 3-15,-3 3 2 16,-8 2-1-16,-2 0-1 15,-5 2 0-15,-4 7-3 16,3 4-1-16,-6 1 0 16,-3 1 2-16,0 6 3 0,-1-2 1 15,-1 2 0-15,1 1 0 16,0 4 0-16,2 2 0 16,6 2 0-16,1 0 0 15,4 6 0-15,7 0 1 16,3 4-1-16,5 6 0 0,4 0 0 15,3 10 0-15,-1 3 0 16,5 5-1-16,1 6 1 16,4 1 0-16,3 6-1 15,5 1 0-15,4 4 1 16,4 4-3-16,6 3-10 16,6 0-4-16,2-1 11 0,5 1-4 15,6-1 5-15,9-2 0 16,2-5 0-16,5-3 0 15,7-1-3-15,0-6 5 16,13-1 0-16,5-6 1 16,5 2 2-16,6-7-4 0,4-2 5 15,6-3 2-15,4-4-2 16,9-2 0-16,4-3 0 16,6-5 2-16,11-2-1 15,4-7-2-15,4-3 2 0,5-7-1 16,0-3 1-16,2-4 1 15,2 0 3-15,1-4 0 16,-1-3 1-16,2-2 2 16,3-3-4-16,2-2 1 15,4 0-4-15,-1-2 1 0,-1-5-2 16,-1 2-1-16,-8 1 0 16,-3 0 1-16,-16 4-9 15,-6 0-19-15,-15 0-29 16,-10 2-82-16</inkml:trace>
  <inkml:trace contextRef="#ctx0" brushRef="#br0" timeOffset="51468.1259">17251 13840 176 0,'-6'0'24'0,"3"0"-5"16,-2 0 6-16,1 0-16 15,1 0-5-15,2 0-2 0,1-2-1 16,0 2-1-16,0 0 0 16,0 0-1-16,0 0 1 15,0 0-1-15,0 0-1 16,0 0-1-16,0 0 1 16,0 0 1-16,0 0-1 15,0 0 3-15,0 0-4 0,0 0 3 16,0 0 2-16,0 0 5 15,0 0-1-15,0 0 5 16,1 0-2-16,6 0-5 16,-2 0-3-16,2 0-1 15,3 2-4-15,3-2-38 16,-2 0-92-16</inkml:trace>
  <inkml:trace contextRef="#ctx0" brushRef="#br0" timeOffset="53014.8943">18786 13606 274 0,'0'-22'-25'0,"0"0"40"16,0 3-3-16,0 3 9 16,2 0-4-16,-1 6-7 15,1 0-7-15,-2 2 0 16,2 1-3-16,-2 3 2 0,0 3-1 16,0 1 0-16,0 0-1 15,3-2-1-15,1 2-7 16,6-3-12-16,2-1 8 15,10 1 18-15,3-4-4 16,7 1 3-16,4-4-2 0,1 3 3 16,1-1-4-16,2-1 4 15,-2-1-6-15,-4 4 0 16,-2 0 1-16,-3 2 0 16,-6 1-1-16,0 0-4 15,-5 3-1-15,-4 0-14 0,-1 3-22 16,-6 4-41-16,-3 0-9 15</inkml:trace>
  <inkml:trace contextRef="#ctx0" brushRef="#br0" timeOffset="56233.3622">22072 13471 136 0,'-8'1'17'0,"5"-1"-1"16,3 0-1-16,0 0-1 16,0 0-7-16,0 0-2 15,10 0 19-15,2-1-24 0,4-4 4 16,7-2 2-16,1-1-3 16,4 1 1-16,3-1 0 15,-1-1 0-15,-1 1 2 16,4 0 1-16,-5-1 0 15,-1 3 4-15,0-2 0 16,-6 3 1-16,-2 1-4 16,-4 2-3-16,0 2-4 0,-4 0-2 15,0 2-1-15,-6 7-13 16,1 5-16-16,-5 3-29 16,-1 0 8-16,0 3-42 0</inkml:trace>
  <inkml:trace contextRef="#ctx0" brushRef="#br0" timeOffset="59826.8712">20136 11046 251 0,'-18'-2'-6'16,"1"-5"21"-16,2 0 20 16,3 2-10-16,5-1-4 0,1 5-11 15,4-3-1-15,2 1-6 16,0-1-7-16,0 2-10 16,8-4 18-16,4 0 0 15,2-3-9-15,6-2 2 16,-2-4 5-16,5-4 1 0,0 1-2 15,1-3 2 1,1-3-3-16,2 3 0 0,-1-4 1 16,2 2 0-16,0-2-1 15,1 1 1-15,-2 0-1 16,0 2 0-16,-1 6 0 16,-1-5 1-16,-4 7-2 0,-1 2 2 15,-5 3-1-15,-3 3-5 16,-3 6-17-16,-9 0-10 15,0 12-25-15,-9 6 33 16,-11 10-12-16,-6 2-19 16,-4 5 12-16,-1 1 31 0,1 0 12 15,4-3 15-15,-1-1 10 16,3-5-1-16,6-9-8 16,6 0 6-16,1-11 2 15,7-5 18-15,4-2 22 16,1-9-50-16,14-9-14 0,9-7 9 15,5-3-6-15,5-4-3 16,5-3 0-16,4 3 0 16,2 2-17-16,0 2-32 15,-7 4-56-15</inkml:trace>
  <inkml:trace contextRef="#ctx0" brushRef="#br0" timeOffset="61607.9777">26269 15581 449 0,'-13'0'16'0,"6"0"19"15,1-8-20-15,6-3-7 16,9-4-5-16,13-3-8 0,5-7 3 15,7-2 0-15,3-1 4 16,4 2-1-16,-4 5-2 16,-5 5 1-16,-1 5-23 15,-11 6-23-15,-6 1 1 16,-5 3-2-16,-9-1-38 0,0-2-84 16</inkml:trace>
  <inkml:trace contextRef="#ctx0" brushRef="#br0" timeOffset="62982.8827">27032 14782 213 0,'-7'0'7'16,"-1"-5"37"-16,3 2-24 0,3-2-4 16,0 1-7-16,1 1-1 15,1-1 3-15,0 1-3 16,0 2 0-16,0-2-4 16,0 3-3-16,0 0-1 0,0 9-1 15,0 8 2-15,0 7 0 16,-2 7-1-16,2 7 1 15,0 7 1-15,0 3-2 16,9 0 0-16,9 0 0 16,3-3-2-16,6-8 1 15,0-4-1-15,2-10-3 0,-2-12-11 16,0-11-4-16,-2 0 10 16,1-19 18-16,-4-7 12 15,0-6-5-15,-4-5-2 16,-5-1 3-16,-5 1 0 15,-8-1-5-15,0 4-6 0,-17 0-4 16,-5 2 3-16,-5 5 0 16,0 9-3-16,-4 1 8 15,3 10 0-15,0 5-6 16,8 2-1-16,1 2-15 16,9 2-39-16,5 0-45 0,5-4-149 15</inkml:trace>
  <inkml:trace contextRef="#ctx0" brushRef="#br0" timeOffset="63154.7548">27590 14669 507 0,'2'0'5'16,"7"6"-5"-16,-9-6-52 15,0 0-28-15,3 1-36 0,-1-1-86 16</inkml:trace>
  <inkml:trace contextRef="#ctx0" brushRef="#br0" timeOffset="63357.8718">27696 14575 404 0,'15'-11'18'0,"-1"2"-2"16,9 5-12-16,1 4-5 16,3 2 2-16,-3 14-2 0,0 5 0 15,-9 5-2-15,-8 9-26 16,-7-3-10-16,-2-1-44 16,-15-6-109-16</inkml:trace>
  <inkml:trace contextRef="#ctx0" brushRef="#br0" timeOffset="63498.5138">27714 14501 444 0,'12'-41'4'16,"3"2"6"-16,6 1-10 0,8 5 0 16,-2 2-36-16,-2 1-73 15,-8 0-137-15</inkml:trace>
  <inkml:trace contextRef="#ctx0" brushRef="#br0" timeOffset="63764.1158">28061 14034 338 0,'0'-7'93'16,"0"-2"-88"-16,0 2-3 0,0 3 1 15,0 4-3-15,6 6-4 16,4 8 1-16,4 11 1 16,4 5 2-16,0 6 0 15,0 10 1-15,2 4 0 0,-1 4-1 16,2-3 2-16,-2-1-2 16,2-9-43-16,1-10-17 15,-3-12-28-15,5-13-19 16,-4-6-3-16</inkml:trace>
  <inkml:trace contextRef="#ctx0" brushRef="#br0" timeOffset="64123.4286">28405 14118 227 0,'0'-4'170'15,"-5"4"-148"-15,0 0-12 16,-1 9-12-16,3 11 1 0,0 3-1 15,3 2-2-15,0 2 4 16,0-2-4-16,0-4-1 16,10-3-3-16,0-7 1 15,4-4-1-15,-1-7 2 0,2 0 8 16,-2-6 2-16,0-6-1 16,-1-4 0-16,-2-2-1 15,-3-4 3-15,-2 1 6 16,-5 0 6-16,0 1-7 15,-3 1-6-15,-6 3-2 16,-3 3-1-16,1 4 0 0,-5 7-2 16,4 2-4-16,-1 0-4 15,2 0-8-15,4 6 1 16,1 2-4-16,4 3-16 16,2-4-33-16,2 1-29 15,10-7 8-15</inkml:trace>
  <inkml:trace contextRef="#ctx0" brushRef="#br0" timeOffset="64717.1406">28630 14025 176 0,'0'-14'71'16,"0"-4"-12"-16,0 2-23 15,-1 2-2-15,-6 1-11 16,0 8-7-16,2-3-2 15,-2 3-9-15,0 3-2 0,-2 1-3 16,2 1 0-16,0 0 0 16,0 0 0-16,-1 8 0 15,3 5 0-15,-1 7-3 16,5 5 2-16,1 7 0 16,0 0 1-16,0 2 0 0,7-6-6 15,6-3-7-15,-5-7 3 16,5-9 0-16,-2-5 8 15,1-4 2-15,0 0 1 16,2-13 1-16,-2-5 0 0,-1-1-2 16,1-3 1-16,-5 1-1 15,0-2-1-15,1 3 1 16,-4 0-3-16,1 6 0 16,-2 5 1-16,1 2 2 15,1 7-1-15,3 0-2 16,-1 12-1-16,2 10 3 0,-1 8-1 15,4 8 1-15,-4 6 0 16,5 3 1-16,0 3 1 16,-1-4-2-16,4-3 2 15,-2-3-1-15,1-10-2 16,-6-5 0-16,-2-10-1 16,-4-2-2-16,-3-8 6 0,-1-5 2 15,-10 0 9-15,-1-7 5 16,-5-7-6-16,-4-6-1 15,3-1-3-15,2 0-5 16,0-3 0-16,3 6-2 16,2 1-3-16,4 2-11 0,6 7-13 15,1 2-16-15,0 2-54 16,7 4-37-16,5 0 74 16</inkml:trace>
  <inkml:trace contextRef="#ctx0" brushRef="#br0" timeOffset="64967.1447">28936 14296 141 0,'10'-5'44'0,"1"0"19"15,-2-3-36-15,2 3-10 16,1 3-8-16,1 2-6 16,-1 0-3-16,-1 11 1 0,2 7-1 15,-6 7 5-15,-2 3 2 16,-3 2 3-16,-2 0-4 15,0-7-1-15,0-4-1 16,0-5 1-16,0-5 3 0,0-5-2 16,0-4-4-16,13-4-2 15,1-14 1-15,9-9 4 16,6-10-55-16,2-9-104 16</inkml:trace>
  <inkml:trace contextRef="#ctx0" brushRef="#br0" timeOffset="65326.4679">29216 13540 379 0,'-17'-13'3'15,"0"8"9"-15,-2 5-4 16,4 0-5-16,3 16-6 15,0 8 3-15,1 5-3 0,4 5 3 16,3-1 2-16,4 0-4 16,0-4 0-16,12-2-2 15,7-8-2-15,3-3 1 16,2-8 0-16,1-5-9 16,1-3-3-16,-5 0 18 15,-3-9 3-15,-3-7 3 0,-8-2-4 16,-4-2 15-16,-3-1 6 15,0-2-1-15,-9 2-17 16,-5 1-6-16,1 2 1 16,-1 2-13-16,1 3-29 15,5 3-22-15,-1 1-95 0</inkml:trace>
  <inkml:trace contextRef="#ctx0" brushRef="#br0" timeOffset="65482.7125">29364 13500 420 0,'3'-9'28'0,"-3"2"-8"15,1 2-12-15,5 3-8 16,-3 2-4-16,4 0-43 16,-4 0-30-16,3 0-84 0</inkml:trace>
  <inkml:trace contextRef="#ctx0" brushRef="#br0" timeOffset="65670.1843">29503 13336 388 0,'14'-12'13'0,"6"0"2"16,3 4-9-16,6 7-3 15,0 1-2-15,0 9-1 16,-2 8 0-16,-10 8 0 15,-8 4-10-15,-9 3-26 0,-9-3-33 16,-16-7-105-16</inkml:trace>
  <inkml:trace contextRef="#ctx0" brushRef="#br0" timeOffset="65810.7974">29574 13108 439 0,'29'-31'3'0,"-2"1"-2"16,0 10-2-16,0 7-51 0,-11 6-57 15</inkml:trace>
  <inkml:trace contextRef="#ctx0" brushRef="#br0" timeOffset="66935.7174">27385 16731 405 0,'10'0'17'0,"2"-9"-18"0,4-6-21 16,6 0 17-16,3-7-15 15,2 1-7-15,2-3-8 16,1-2-16-16,-3-1-39 16,-4-1-79-16</inkml:trace>
  <inkml:trace contextRef="#ctx0" brushRef="#br0" timeOffset="67310.6891">27931 16037 61 0,'0'0'357'15,"-1"2"-361"-15,-10 9-4 16,0 5-5-16,2 2 11 16,4 8 1-16,3 1 2 15,0-2-2-15,2 3 1 0,2-1 2 16,12 0 2-16,1-2-4 15,2-4 1-15,4-6-1 16,-2-5 1-16,1-5-1 16,-2-5 1-16,-1 0-1 0,0-10 2 15,-3-8 0-15,1-5 2 16,-5-4 9-16,-1 2-8 16,-4-2-3-16,-5 2 0 15,0 6-2-15,-14 3 0 16,-6 5 1-16,1 5-2 0,-4 6 2 15,-3 0-1-15,1 5 1 16,1 7-6-16,0-2-14 16,2 0-31-16,2-5-127 15</inkml:trace>
  <inkml:trace contextRef="#ctx0" brushRef="#br0" timeOffset="67482.5523">28193 15975 410 0,'15'-3'10'0,"-8"-1"-11"15,2 0-19-15,0 2-25 16,0 2-41-16,0-3-40 16,-1-1-16-16</inkml:trace>
  <inkml:trace contextRef="#ctx0" brushRef="#br0" timeOffset="67638.8021">28308 15855 265 0,'12'-4'39'0,"2"3"-19"16,0 1-13-16,4 0 2 16,5 7-2-16,1 8-1 0,-3 4-4 15,-1 6-6-15,-8 0-17 16,-7 0-63-16,-5-5-106 15</inkml:trace>
  <inkml:trace contextRef="#ctx0" brushRef="#br0" timeOffset="67795.0297">28321 15823 447 0,'9'-27'0'0,"5"-1"0"16,10-1-5-16,4 1-14 15,6-1-20-15,-1 1-32 16,-3-4-75-16</inkml:trace>
  <inkml:trace contextRef="#ctx0" brushRef="#br0" timeOffset="68029.3882">28800 15277 374 0,'6'0'8'0,"0"0"0"15,-1 2-9-15,5 14 1 16,1 9 2-16,2 5 3 16,-1 6-3-16,3 3 3 15,-1 2-6-15,3-3 2 16,-2-6-7-16,2-7-11 0,0-9-21 15,-4-7-26-15,0-9-60 16</inkml:trace>
  <inkml:trace contextRef="#ctx0" brushRef="#br0" timeOffset="68388.7431">29095 15300 416 0,'0'0'7'0,"-3"0"-1"16,-5 6-13-16,1 8-3 16,2 5 6-16,1 3 5 15,2-2-4-15,2 3 3 16,0-4-5-16,2-3 5 16,5-1-2-16,2-1 5 0,2-3-3 15,1-2 0-15,3-6-1 16,-2-1 2-16,0-2-10 15,1-2 4-15,-2-8 5 16,1-6 4-16,-4 0-2 16,-2-2 0-16,-6-4-1 0,-1 2 4 15,0-1 3-15,-10-2-5 16,-7 1-1-16,0 3 1 16,-2 1-6-16,2 5-5 15,0 6-1-15,2 6-16 16,-4 1-34-16,-1 1-103 15</inkml:trace>
  <inkml:trace contextRef="#ctx0" brushRef="#br0" timeOffset="69435.5387">29318 15149 119 0,'7'-13'20'15,"-2"-1"-1"-15,-3 1 13 16,4-2 22-16,-4-2-15 16,-2 3-9-16,0 2 1 15,0 3-11-15,0 1-3 16,0 5-2-16,-2 3-2 0,-6 0-10 15,-1 8-3-15,-1 5 0 16,-3 7 1-16,2 3-1 16,2 0 0-16,2 0 1 15,5-1-2-15,2-4 0 16,0-4 0-16,3-5 1 0,9-5 0 16,-2-3 0-16,5-1-1 15,-1-1 2-15,4-10-1 16,0-2 1-16,2 3-1 15,0-1 1-15,2 4-1 16,2 5-1-16,-2 2-1 16,2 12-2-16,-2 8 3 0,0 9 1 15,0 7 0-15,-7 4 0 16,0 5 0-16,-3 0 0 16,-3-4 0-16,-1-6 0 15,-6-4 0-15,0-8 0 16,-2-11 0-16,0-3 0 0,-4-4 2 15,-7-5 15-15,0 0-2 16,1-6-8-16,-5-7-3 16,3-6-2-16,-3-7-1 15,6 0-4-15,2-3-7 0,4 4-18 16,1 4-16-16,2 5 11 16,0 3-4-16,0 8-40 15,2 1 9-15,5 1 19 16,0-3 39-16,3-1 23 15,2 0 24-15,-2-2 2 16,0 0-12-16,4 2 11 16,1-2-17-16,2 3-5 0,-2 5 0 15,4 1-2-15,-3 1-5 16,0 14-2-16,-5 1-3 16,0 9 1-16,-6 0 2 15,0 2-4-15,-3-4 0 0,0-3-1 16,0-6-1-16,1-7 0 15,5-5-2-15,1-2 5 16,5-13 6-16,2-6-5 16,6-10-12-16,2-3-34 15,0-7-75-15</inkml:trace>
  <inkml:trace contextRef="#ctx0" brushRef="#br0" timeOffset="70060.4937">29801 14744 191 0,'0'-8'51'16,"0"-4"-14"-16,0 4-3 16,0 2-6-16,0 1-8 15,0 5-6-15,-3 0 3 16,-2 0-7-16,-2 3-7 16,2 11-2-16,-2 6-1 15,4 3-2-15,1 7 2 0,2-1-1 16,0 1-1-16,12-3-2 15,2-6 5-15,6-4-1 16,4-9-2-16,1-2-8 16,2-6 3-16,-1 0 4 0,-2-13 0 15,-3-1-2-15,-3-4 5 16,-5 0 1-16,-6-5 7 16,-5 0-1-16,-2 1 7 15,-2-3-1-15,-12 6 1 16,-3 1 1-16,0 4-12 15,-3 4-2-15,-2 6-3 16,0 4-7-16,3 0-21 0,1 0-39 16,2 0-110-16</inkml:trace>
  <inkml:trace contextRef="#ctx0" brushRef="#br0" timeOffset="70201.1071">29980 14704 334 0,'11'0'26'16,"-6"0"-12"-16,2 0-11 0,3-6-4 16,1 5-2-16,-1-2-31 15,1-4-64-15,-2-2-88 16</inkml:trace>
  <inkml:trace contextRef="#ctx0" brushRef="#br0" timeOffset="70372.9795">30232 14508 330 0,'19'13'-4'0,"-4"-1"14"16,2 10-7-16,0 5 0 0,-3 1-3 16,-6 1-21-16,-8-8-51 15,-3-3-118-15</inkml:trace>
  <inkml:trace contextRef="#ctx0" brushRef="#br0" timeOffset="70513.5849">30153 14453 425 0,'20'-30'41'0,"5"-6"-41"15,6 0-2-15,8 1-26 16,2 1-37-16,-4 0-117 0</inkml:trace>
  <inkml:trace contextRef="#ctx0" brushRef="#br0" timeOffset="73513.3826">30264 13035 422 0,'-5'0'4'0,"-1"-13"0"0,4 6-1 16,2-1-7-16,4-1-1 15,7-4-23-15,6-3-4 16,5-3 8-16,0 1 0 16,-1 1-6-16,3 2-9 15,-8 4-10-15,-4 4 5 16,-5 7-6-16,-7 0-14 15</inkml:trace>
  <inkml:trace contextRef="#ctx0" brushRef="#br0" timeOffset="73669.6071">30253 13069 106 0,'-11'11'14'0,"5"-6"22"0,2-3 6 16,1-2 27-16,3 0-21 15,0 0-19-15,0-5-20 16,8-5-12-16,6 2-2 15,1-3-15-15,4 2-7 16,1-3-23-16,-3-3-45 0</inkml:trace>
  <inkml:trace contextRef="#ctx0" brushRef="#br0" timeOffset="74700.7842">30724 12423 292 0,'-6'0'5'16,"-1"4"7"-16,0 8-12 0,2 4 0 15,-2 11-2-15,-1 5 4 16,6 2-4-16,2 0 2 15,0 0-1-15,2-7-4 16,13-6-6-16,0-7 3 16,2-7 1-16,0-3 6 15,2-4 15-15,-3-4 11 0,-2-6-5 16,-2-6-2-16,2-2 0 16,-7-4 3-16,-2 1-5 15,-2-4-2-15,-3 0-3 16,0 2 1-16,-5 2 2 0,-4 2-9 15,-1 3-5-15,-3 6 1 16,4 1-1-16,2 6-13 16,1 3-12-16,4 0-37 15,2 0-63-15,0-3-47 16</inkml:trace>
  <inkml:trace contextRef="#ctx0" brushRef="#br0" timeOffset="74825.7921">31040 12398 333 0,'7'0'3'0,"-5"0"-4"15,1 0-44-15,-3-4-70 16</inkml:trace>
  <inkml:trace contextRef="#ctx0" brushRef="#br0" timeOffset="75044.5081">31097 12290 361 0,'18'0'9'0,"-2"-6"-7"16,6 6-2-16,-3 0-1 15,-2 7-1-15,-3 7-1 16,-5 3 3-16,-9 4-20 15,-4 0-38-15,-15-3-42 16,-6-2-50-16</inkml:trace>
  <inkml:trace contextRef="#ctx0" brushRef="#br0" timeOffset="75185.1233">31070 12227 354 0,'21'-34'5'0,"-1"1"0"15,9 0-4-15,-2 6-2 16,0 2-8-16,-1 4-62 16,-11 2-89-16</inkml:trace>
  <inkml:trace contextRef="#ctx0" brushRef="#br0" timeOffset="75419.4831">31458 11897 373 0,'4'-3'45'15,"1"-6"-38"-15,2 3 5 16,4 6-8-16,0 0-6 16,5 9 1-16,2 6 0 15,1 6 1-15,3 2 0 0,3 6 0 16,-3 3-6-16,3-2-27 15,-5 0-14-15,-4-7-34 16,-5-3-86-16</inkml:trace>
  <inkml:trace contextRef="#ctx0" brushRef="#br0" timeOffset="75872.5737">31466 12152 331 0,'-15'0'14'0,"6"-11"29"15,7-5-16-15,2 6-8 16,6-7-17-16,8 2-7 16,9-3 4-16,8-4-25 0,4 1-10 15,4-7-9-15,0 4-2 16,-2-5-27-16,-1 2 24 16,-4-2 21-16,-6 0 22 0,-3 2 17 15,-7 2 29-15,-5 4 7 16,-4 3 26-16,-1 4-21 15,-5 5-13-15,1 5-14 16,-2 4-9-16,0 0-16 16,2 4-3-16,0 10 3 0,0 6 0 15,2 1 2 1,3 1-1-16,0-3-8 0,3-3-2 16,5-5 3-16,-1-5 3 15,1-5 4-15,-1-1 2 16,1 0-1-16,-5-6 1 15,-3-6 1-15,-1-4 7 16,-4 0 10-16,-2-3-4 0,0-2 1 16,-10-1-11-16,2 3-3 15,-5 0-2-15,0 5 0 16,1 5-1-16,-1 4-3 16,2 5-25-16,3 0-17 0,1 0-17 15,1 2-48-15,6-1 11 16</inkml:trace>
  <inkml:trace contextRef="#ctx0" brushRef="#br0" timeOffset="76028.8282">32017 11642 359 0,'2'-7'9'16,"12"0"32"-16,-11 1-19 15,-1 3-14-15,0 3-7 16,-1 0-4-16,6 0-50 0,-6 0-3 15,4 0-67-15</inkml:trace>
  <inkml:trace contextRef="#ctx0" brushRef="#br0" timeOffset="76231.9239">32232 11503 244 0,'27'-9'189'0,"-2"0"-183"15,4 0-1-15,-1 9-4 16,3 0-1-16,-4 7-2 16,-3 6 1-16,-7 3 0 0,-7 3-4 15,-10-1-34-15,0 2-3 16,-2-4-16-16,-16-5-52 16,-3-6-35-16</inkml:trace>
  <inkml:trace contextRef="#ctx0" brushRef="#br0" timeOffset="76388.1619">32232 11449 303 0,'7'-37'33'15,"7"-4"-10"-15,5 3 10 16,8 3-4-16,2 6-14 0,5 6-10 16,5 3-6-16,2 8 0 15,2 6-14-15,-5 5-50 16,-4 1-43-16,-5 0-80 15</inkml:trace>
  <inkml:trace contextRef="#ctx0" brushRef="#br0" timeOffset="76747.5117">31510 12905 355 0,'0'-2'-2'0,"0"-12"10"16,13-8-3-16,6 1-2 15,8-4-1-15,4-2 4 16,3 0-2-16,2 4-3 16,-1 0-1-16,2 5 2 15,-6 4-13-15,-7 5-50 0,-7 2-57 16</inkml:trace>
  <inkml:trace contextRef="#ctx0" brushRef="#br0" timeOffset="76919.3858">31666 13003 370 0,'15'0'7'15,"9"-13"-6"-15,10-6-1 16,7-4-14-16,3-8-58 0,2-8-96 16</inkml:trace>
  <inkml:trace contextRef="#ctx0" brushRef="#br0" timeOffset="77122.4851">32171 12416 399 0,'9'0'7'0,"5"0"18"15,-1 3-29-15,5 21 1 16,-2 6 4-16,2 11-1 0,2 6 1 16,-4 4 2-16,3 4-18 15,2-8-41-15,-3-10-108 16</inkml:trace>
  <inkml:trace contextRef="#ctx0" brushRef="#br0" timeOffset="79184.8509">28561 14894 47 0,'0'0'47'16,"0"0"-9"-16,0 0-18 16,0 0-3-16,0 1-10 0,2-1-6 15,2 0 7-15,2 0 0 16,1 0 30-16,0 0-20 16,6-5 8-16,1-6-13 15,6-3 0-15,2-4-4 0,9-3 1 16,4-3 2-16,4-1-2 15,4 2 1-15,6-1-5 16,-3 1 1-16,1 2-4 16,1 0-2-16,-3 4-1 15,2-3 1-15,-2-1-1 16,6-3 1-16,-2-2 0 0,4-3-2 16,-1-3 2-16,3-7-1 15,-3 1 0-15,-1-1-2 16,-3-2 1-16,-4 2 1 15,-3 3 0-15,-4 8 0 16,-6-1-1-16,-8 6 2 16,-1-2-2-16,-5-2 1 0,0 0 1 15,-1-5 0-15,0-2-2 16,2-3 2-16,0-2-1 16,-1-1 0-16,0 5 0 15,-2 0 1-15,-3 4-1 0,-3 0 0 16,-4 3 1-16,1-1-1 15,-4 1 0-15,-2-5 0 16,2 3 1-16,-1-2-1 16,3-2 1-16,-2 2-1 15,-1-4 1-15,1 1-1 0,0 1 0 16,0-4 1-16,-1 4-1 16,1-8 0-16,-2 3 2 15,0-1 1-15,0 3 2 16,0 1-2-16,0 4 0 15,-5 2 0-15,0 3 2 16,1 0-3-16,-1 2 0 16,0-1-2-16,0-3 0 0,2-1 0 15,-1-1 0-15,1 1 1 16,-4 0-1-16,0 3 0 16,-4 0-1-16,-2 6 3 15,0-1 12-15,-2 5-12 0,0 1-1 16,1 1 0-16,-1 3 0 15,1-1-1-15,0 4 0 16,-3 2-1-16,-1 2 2 16,-6 3-1-16,-3 2 0 15,-7 0 1-15,0 3-4 0,-8 7 4 16,-1 2 0-16,-2 4-3 16,-2 2 4-16,-3 3-2 15,-3 2-1-15,2 4-1 16,-1 6 0-16,-3-2 2 15,2 4-2-15,1-1 3 16,0 3-3-16,-3-3-1 0,-1 1 3 16,2 1 0-16,-2 0 0 15,3 1-1-15,2 0 3 16,2 2 0-16,3-1-4 16,2 3 4-16,2-4-5 0,0 1 6 15,4-2-3-15,4 0 0 16,4-3-2-16,1 2-1 15,4 3 2-15,4-4 0 16,1 5 0-16,1-3-2 16,0 2 1-16,2-5 2 15,2 3-1-15,-4-2 1 0,2 0-1 16,0 2 0-16,-1-3-5 16,2 5-1-16,0-2 4 15,4 0 3-15,3-2-4 16,4-1 6-16,2 0-4 15,3 4 0-15,0-1 2 0,4 7-1 16,5 1 1-16,3 2 0 16,3 4 0-16,3 0-1 15,3 0 0-15,3-4 0 16,1-1 0-16,0 0 0 0,3 0 1 16,3-5 1-16,6-2-3 15,4-4 1-15,3-9 2 16,12-8-1-16,5-11 0 15,5-6 3-15,9-9-7 16,0-12-2-16,1-2-14 16,-7-6-36-16,-8-4-63 15</inkml:trace>
  <inkml:trace contextRef="#ctx0" brushRef="#br0" timeOffset="79575.4327">28717 12821 393 0,'-7'0'3'0,"2"-11"2"0,4 4 0 16,1 0 1-1,1-2-6-15,11 0-3 0,7-3 1 16,4-6 3-16,6 0-3 16,5-3-8-16,0 1-11 15,-3 0-24-15,-1-1-36 16,-6 1-54-16</inkml:trace>
  <inkml:trace contextRef="#ctx0" brushRef="#br0" timeOffset="79762.9292">28989 12541 114 0,'0'-7'114'16,"2"0"-80"-16,-1-1-5 16,4 3-5-16,0 3-9 0,4 2-5 15,1 0-6-15,3 5-3 16,5 10 0-16,2 7 0 16,3 4 1-16,3 6-1 15,-2 0 0-15,1 2-11 0,1-5-60 16,-3-6-125-16</inkml:trace>
  <inkml:trace contextRef="#ctx0" brushRef="#br0" timeOffset="81294.0727">27136 15507 59 0,'5'0'-1'0,"5"0"26"16,0 0-6-16,6-8 12 15,4-9-5-15,5-6 9 16,9-7 9-16,9-6-20 16,8-10 1-16,6-6-5 15,8-2-8-15,4-1-4 0,-1 3-2 16,-2 9-3-16,-7 8-1 16,-6 6-4-16,-5 6 4 15,-11 9-9-15,-5 1 6 16,-6 6 1-16,-4 0-2 15,-5 3 2-15,-2 1-1 16,-3 1-12-16,-5-4-41 0,-7-5-92 16</inkml:trace>
  <inkml:trace contextRef="#ctx0" brushRef="#br0" timeOffset="83122.0538">29347 16078 272 0,'-2'0'-24'16,"2"0"0"-16,0 0-68 0,2-3 59 15,10-6 47-15,3-5-5 16,4-4 11-16,6-2 14 16,4-5 11-16,3-3-26 15,7-7-3-15,5 0-8 16,0-5-5-16,5-2-1 15,4-5 12-15,-5 1 17 0,4-2 3 16,-4 0-4-16,3 1-2 16,-1 5-5-16,-2 0-8 15,-4 7-6-15,-3 4-7 16,-2 7-1-16,-7 2-1 0,-3 8-13 16,-7-2-27-16,-5 5-24 15,-12-2-66-15</inkml:trace>
  <inkml:trace contextRef="#ctx0" brushRef="#br0" timeOffset="84996.9356">31907 13224 231 0,'-7'0'9'0,"-2"0"-3"16,3 0-5-16,3 0 1 15,1 0-2-15,0 0 1 16,0 0 0-16,2 0 3 16,0 0 8-16,0 0 2 15,0 0 2-15,0 0-8 0,0 0-8 16,6 0 2-16,1 0 7 15,8 2-4-15,-2-2 0 16,9 0-1-16,4-5-2 16,2-6 0-16,5 1-2 0,2-5 1 15,3 1 0-15,-1-4 1 16,-2 2-2-16,6-3 0 16,-1-2-2-16,2 2 2 15,-1-4 3-15,1 1-3 16,2-3 0-16,-1-3 0 15,4-2 1-15,-5-5 0 0,3-3-1 16,0-6-1-16,-2-2 1 16,-3 0 0-16,-4-1 1 15,-5 3-2-15,-6 1 2 16,-9 3 3-16,-3 0 6 16,-6 2 1-16,-4-1-6 15,-3 1 10-15,0 1-5 0,0-1 0 16,0 5-6-16,-3-1 2 15,-7 0 1-15,-2 3-1 16,-7-1-5-16,-5 2-1 16,-8 2 4-16,-5-1-7 0,-9 4 2 15,-3 7 2-15,-6 4-3 16,-2 3 0-16,-3 7 2 16,-1 1-2-16,0 3 3 15,0 5-1-15,-4 8-2 16,3 6 3-16,-9 8-3 15,-2 6 3-15,-2 2-1 0,-7 4-1 16,0 6 1-16,0 3-1 16,6 0 1-16,2 4 1 15,8 3-1-15,9 0 0 16,4 1 0-16,9 3 1 0,-2 0-2 16,7 1 1-16,3 3 0 15,2 1-1-15,6-3 1 16,2-3 0-16,10-4 1 15,7-8-2-15,7-4 0 16,2-3-2-16,5-3-1 16,12-4 1-16,6-4-3 0,2 1-2 15,7-8 5-15,6 1-1 16,4-10 2-16,0-2 1 16,7-4-1-16,1-6-1 15,1 0 3-15,-1 0 2 16,3-3-1-16,1-8-1 0,6-2 0 15,1-1 0-15,3-3 0 16,1-2 0-16,-2-4 1 16,-2-1-1-16,-4 0 0 15,-3-1 1-15,-1 0-1 16,-7 2 1-16,3 2-1 0,-8 3-1 16,0 5-16-16,-6 1-29 15,-9 2-80-15</inkml:trace>
  <inkml:trace contextRef="#ctx0" brushRef="#br0" timeOffset="85496.8912">31907 13309 114 0,'54'-20'15'0,"-4"-1"-17"15,-3 0-18-15,-6 4-25 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4:37.3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28005 7438 359 0,'0'-4'12'0,"0"-1"2"15,0 1 2-15,0 4 6 16,0 0-15-16,0 0-12 16,8 9 2-16,2 9 6 15,2 5-2-15,1 9-1 16,1 12 0-16,-2 6 1 16,-2 6-1-16,-3 7 0 0,0 5 2 15,-1-2-2-15,1 4 0 16,0-8 0-16,4-2 0 15,2-6 1-15,1-7-1 16,2-5 1-16,-4-7-6 16,-3-6-22-16,-3-10-68 0,-6-14-74 15</inkml:trace>
  <inkml:trace contextRef="#ctx0" brushRef="#br0" timeOffset="1406.1487">28055 7356 279 0,'11'-13'-7'16,"-2"-5"41"-16,4 2 1 15,-3 0-11-15,3 0-12 0,-4 4-2 16,-2 1-6-16,-4 2-2 16,-1 4 1-16,-2 1-2 15,0 1 0-15,0 1-9 16,0 0 5-16,0-2 4 15,0-1-1-15,11-2-1 16,2-2-2-16,7-4-2 0,7 1 2 16,3 0 0-16,6-3 5 15,5 1-3-15,3 0 2 16,5-1 0-16,7 1 1 16,11 0-1-16,7-2 0 0,9 0 1 15,6 0-2-15,6 1 2 16,1 3-4-16,6-1 4 15,-5 1-4-15,1 2-6 16,-1-1-11-16,-2 0-9 16,-5 0 6-16,-5-1 18 15,-3-3 0-15,-3 3 6 0,-5-2-4 16,-1 1 5-16,-6-1-1 16,1 2 5-16,-4 1-1 15,-8-2 12-15,-2 5-9 16,-7 0-8-16,-2 3 0 15,-6-2-2-15,-7 2 2 16,-3 1 0-16,-5 0-1 0,-4-1 0 16,-6 1 1-16,-1 0-1 15,-3 1 11-15,-3 2 0 16,-2-1-4-16,2 2-3 0,-4 0-1 16,-1 0-1-16,1 0-2 15,-1 0-2-15,0 0 2 16,-2 3 0-16,3 6 0 15,-3 2-2-15,0 3 4 16,0 4-2-16,0 1 3 16,2 5-2-16,-2 2-1 0,2 1 0 15,1 6 0-15,1 0 0 16,2 3 0-16,1 2 0 16,0 4 0-16,5 6-1 15,1 4 0-15,3 2 1 16,-1 1 2-16,-1 0-3 15,-1 0 2-15,2-1-1 0,-3-8 1 16,-2 3-1-16,2-8 0 16,0-4 1-16,-2-4-1 15,-1-1 0-15,2-4 0 16,-2-1 0-16,0 1 1 0,-2 3-1 16,-1 1 2-16,-1-2-1 15,-3 0 0-15,-2 1 0 16,0-4 1-16,0-2-2 15,-4-8 0-15,-3 4 0 16,-4-4-2-16,2-3-1 0,-7 0 6 16,-2-2-1-16,-4 1 3 15,-1-1-2-15,-4-1 1 16,-1-1-4-16,-1 1 0 16,-3 2 3-16,-3-1-4 15,-4 2 4-15,-2 3-2 16,-5 1-1-16,-5-3 0 15,-5 3 1-15,-3 0 0 0,-2 0 1 16,0-1-2-16,-4 0 0 16,2-4 0-16,2 3-2 15,2-5 1-15,-1 1 2 16,1 1-1-16,-5-1-1 0,-6 4 1 16,-4-2 0-16,-7 2 0 15,-5 0 1-15,-6 2-2 16,1-2 2-16,-3-2-1 15,5 2-3-15,6-1 2 16,9-4 0-16,8-1 2 0,5-1 0 16,9 0-1-16,6 0 0 15,0 0 0-15,3-2-33 16,5-3-46-16,2-4-28 16</inkml:trace>
  <inkml:trace contextRef="#ctx0" brushRef="#br0" timeOffset="2374.817">28028 7368 151 0,'-7'0'-9'16,"0"0"29"-16,1 0-5 15,1 6-12-15,1 2-2 16,-1 3 0-16,2 7 0 15,1 2 3-15,2 8 2 16,0 2 1-16,0 10-2 0,0 2-1 16,0 3 0-16,2 3-2 15,1 2-1-15,6-1-1 16,-1-3 1-16,1 3-1 16,1 0 4-16,3-2-1 0,-2 1 0 15,-1-4-3-15,0-1 2 16,-2 1 0-16,1-3-2 15,3 2 0-15,-2-3 0 16,2 2 1-16,1-1-2 16,-1-4 1-16,1-5 1 15,1-2 4-15,-1-8 7 0,2-4-8 16,-2-5 1-16,1-2 1 16,-1-4 1-16,-1 2-4 15,-3-1-3-15,-1 0 1 16,-1 1 0-16,-2 3-2 15,2 1 1-15,0 1 1 0,-2 0-2 16,2 2 3-16,2-3 0 16,0-1 0-16,2-1 0 15,-2-2-1-15,3 0 0 16,-3-6 0-16,3 4 0 16,-2-3 0-16,-1 0 0 0,2 1 0 15,1-2-2-15,2 1 0 16,-1 2 1-16,5-1 1 15,0 0 0-15,6-1-1 16,3-2-6-16,5-2 7 16,5 0-3-16,6-4 7 0,10-8-3 15,2-3-1-15,6-4 1 16,2-1-2-16,5-2-1 16,6-1 6-16,1 0 5 15,7-2 8-15,3 2-2 16,5 1-10-16,2 3-3 15,1 1-3-15,-2-2 1 0,5 5-1 16,-5 2-21-16,-1 2-17 16,-7 0-65-16</inkml:trace>
  <inkml:trace contextRef="#ctx0" brushRef="#br0" timeOffset="3531.0023">28685 7356 135 0,'-3'-20'19'0,"-1"2"30"16,2-1-15-16,1 1 10 16,-3 5-5-16,4 1-3 15,0 3-16-15,0 2 0 0,0 2-2 16,0 5-5-16,7 0-11 16,5 3 0-16,0 13-1 15,2 9-1-15,1 5 0 16,-2 8 1-16,1 1-1 0,-2 4 1 15,-1 0 1-15,0-1-1 16,1-2 0-16,-1-6-5 16,0-2-22-16,-4-7-13 15,-2-6-33-15,-2-9-33 16,-3-7-86-16</inkml:trace>
  <inkml:trace contextRef="#ctx0" brushRef="#br0" timeOffset="3765.3594">28458 7552 269 0,'0'-1'16'15,"1"-9"0"-15,18 1-17 16,3 1 5-16,9-3-4 15,7-1 6-15,3-3-9 0,8-1 5 16,2 0-4-16,2-4-16 16,3 4-21-16,-7-1-13 15,0-3 2-15,-6-2-43 16</inkml:trace>
  <inkml:trace contextRef="#ctx0" brushRef="#br0" timeOffset="4015.3254">29151 7227 128 0,'2'-3'18'16,"-2"-1"23"-16,0 2-20 0,0 1 11 16,0 1-15-16,0-2-2 15,0 2-1-15,0 0-11 16,0 2-8-16,3 6 5 16,4 5 2-16,2 5 5 15,2 1 6-15,2 5-6 16,-3 2-4-16,3-2-1 15,-1 1-1-15,0-2 1 0,-2-2 1 16,-3-1-2-16,0-1 1 16,-2-1-1-16,1-4-1 15,-4 1-33-15,0-6-25 16,-2-6-88-16</inkml:trace>
  <inkml:trace contextRef="#ctx0" brushRef="#br0" timeOffset="4234.0682">29068 7464 330 0,'0'-3'0'15,"11"-7"17"-15,7 0-21 16,9 0 11-16,7-1-4 0,11-2-2 15,7-1-32-15,4-4-4 16,-3-1-10-16,3-4-31 16</inkml:trace>
  <inkml:trace contextRef="#ctx0" brushRef="#br0" timeOffset="4484.0476">29790 7060 295 0,'11'-2'-2'16,"-4"-9"43"-16,-2 7-24 0,4 4-11 15,2 0-3-15,0 13 0 16,1 7-2-16,1 3 0 16,-1 7 4-16,1 2-3 15,-2 2-1-15,-2 0 0 16,0-2 2-16,-2-3-2 0,0-4-4 15,0-2-29-15,-3-9-14 16,2-3-20-16,-5-7-64 16</inkml:trace>
  <inkml:trace contextRef="#ctx0" brushRef="#br0" timeOffset="4734.0292">29681 7331 206 0,'-13'0'58'0,"4"-2"-3"16,4-5 1-16,5-6-22 16,17 1-20-16,10-2-17 15,15-4 4-15,8 0 8 16,11-2-9-16,13 1 2 0,1 1-1 15,8 2-26-15,3-6-36 16,-6-2-79-16</inkml:trace>
  <inkml:trace contextRef="#ctx0" brushRef="#br0" timeOffset="5858.9429">28615 8353 312 0,'0'0'39'16,"7"-2"-6"-16,7-5-26 16,-2 0-2-16,6-1 1 15,6 1-4-15,-2 2-1 0,7-2 1 16,2 0-2-16,1 1 0 15,4 1-11-15,-1 2-45 16,0-7-23-16,-2-2-33 16</inkml:trace>
  <inkml:trace contextRef="#ctx0" brushRef="#br0" timeOffset="6108.9316">29328 8144 406 0,'10'-2'30'0,"-1"-7"-1"15,4 1-21-15,8-3-5 16,4 4 0-16,5 0-1 0,3-3-2 15,1 6 0-15,0 0-38 16,-2-3-24-16,-2-3-70 16</inkml:trace>
  <inkml:trace contextRef="#ctx0" brushRef="#br0" timeOffset="6296.4119">30165 7948 270 0,'40'-15'145'16,"3"-2"-130"-16,0 1-2 15,4 4-8-15,-2 2-3 16,-6 6-4-16,-8-7-76 16,-8-6-172-16</inkml:trace>
  <inkml:trace contextRef="#ctx0" brushRef="#br0" timeOffset="7452.5976">29367 8701 223 0,'5'-13'31'0,"-2"-1"10"16,1 3-1-16,-2 1-12 16,-2 0-9-16,0 5-3 0,0-2-4 15,0 3 2-15,0-1-4 16,0 3-5-16,0 1 1 15,0-1-5-15,0 2 1 16,0 0-1-16,0 0-3 16,0 3-2-16,0 10 3 15,0 1 0-15,-2 9 1 0,0 8-1 16,-1 5 1-16,-1 6-1 16,1 8 0-16,-4 11 1 15,2 5 1-15,2 7-2 16,-2 8 1-16,5 2 0 15,0 5-1-15,0 2 2 0,5-3-1 16,5-2 0-16,0-6 0 16,-1-1 0-16,1-3 1 15,-2-13 0-15,-1-2-1 16,0-8 1-16,0-11-1 16,-6-8 0-16,3-9 1 15,-4-4 0-15,0-1-4 0,-12-4-47 16,-7-3-45-16,-1-4-38 15</inkml:trace>
  <inkml:trace contextRef="#ctx0" brushRef="#br0" timeOffset="7811.9386">28977 10208 276 0,'-14'0'35'16,"4"-9"39"-16,1 0-40 15,6 4-10-15,-1 1-15 0,4 2-4 16,0 2-6-16,2 0-10 16,9 0 10-16,5 6 2 15,3 8 2-15,8-2-2 16,4 8-2-16,5 0 0 16,3 2 2-16,3-5-1 15,1 1 0-15,-2-6-6 0,0-4 9 16,-1-8-2-16,-1 0 3 15,-1-11-1-15,3-5 0 16,2-6 4-16,1-2 2 0,-2-3 0 16,4-5 0-16,-3-1-2 15,-6 1 5-15,-1-2-5 16,-7 2-5-16,-1 0 0 16,-2 2-4-16,-3 5-28 15,-1 3-29-15,-6 3-121 16</inkml:trace>
  <inkml:trace contextRef="#ctx0" brushRef="#br0" timeOffset="8983.718">29608 10994 331 0,'0'-19'1'0,"-2"-2"8"0,-5 1-4 16,1-2 4-16,0-3-6 16,-2 2 0-16,0-2 7 15,1-2-3-15,0 2 2 16,-3 2 3-16,-2 6 3 16,-2 0 1-16,-4 9-5 15,-6 4-5-15,-3 4-5 0,-4 8-2 16,-3 15-1-16,-1 7 0 15,-1 9 1-15,4 9 0 16,3 7 0-16,2 4 0 16,7 4 1-16,8 2-1 15,3-4 2-15,9-5-1 16,0-8 1-16,9-12-2 0,11-14-4 16,4-5-5-16,5-16 11 15,6-1 3-15,1-8-4 16,-1-12-4-16,3-2-5 15,-4-1 1-15,-5 0 7 0,-4 1 3 16,-5 5 0-16,-4-1-1 16,-4 3 1-16,-2 2-1 15,-2-2 0-15,-1-3 1 16,1 2 0-16,-3-4 3 16,-1 2 0-16,-2 1 1 15,-2-1-2-15,1 4-2 0,-1 1-1 16,0 5 2-16,0-2 2 15,0 3 3-15,0 4-1 16,0 1-3-16,0 0-1 16,0 2-2-16,0 0-1 15,0 0-3-15,0 9 1 0,2 9 1 16,1 5-3-16,3 9 4 16,2 4 2-16,2 3-1 15,6-2-1-15,4 0 0 16,2-6 0-16,6-4-9 0,5-7-17 15,1-7-17-15,1-12-61 16,3-1-26-16</inkml:trace>
  <inkml:trace contextRef="#ctx0" brushRef="#br0" timeOffset="9671.178">29966 11185 507 0,'-9'0'8'16,"0"-7"5"-16,5 5-13 15,4 2 0-15,0 0-10 0,0 11-1 16,5 3 12-16,3 10 2 16,1 4-2-16,1 4-1 15,2 2 1-15,0 2-1 16,-2-4 1-16,5-2-1 15,-1-1 1-15,3-6-2 16,1-1-6-16,1-8 5 16,1-4 3-16,1 1 3 0,3-6-10 15,-1-3-19-15,3-2-9 16,1-5-4-16,2-9-14 16,-2-9-81-16,-1-6-76 15</inkml:trace>
  <inkml:trace contextRef="#ctx0" brushRef="#br0" timeOffset="9874.2868">29969 11487 344 0,'-7'0'52'0,"7"-2"-24"15,0-7-19-15,14-2-10 16,12-5 1-16,6-3-13 0,10-4-42 16,6-8-67-16</inkml:trace>
  <inkml:trace contextRef="#ctx0" brushRef="#br0" timeOffset="12436.6023">29696 10463 301 0,'-17'-14'22'0,"-8"5"-18"15,1 4 0-15,-7 3-1 16,1 2-2-16,-6 0-2 16,-1 7 0-16,-7 5 1 0,0 3-1 15,-4 4 2-15,-1 0-2 16,-4 11 1-16,-4 3 6 16,-3 4-3-16,-1 10 1 15,0 6-2-15,0 6 0 16,4 7 0-16,4 6 4 15,4 2-2-15,8 7 4 0,8 3-3 16,6 3-1-16,5 2-2 16,10 1 0-16,7-3 0 15,5-2-1-15,4-2 0 16,15-9-1-16,11-4-1 16,10-4-2-16,8-9 2 0,12-1 1 15,8-9-1-15,8-6 3 16,6-3 2-16,7-9 6 15,8-9-4-15,12-10-1 16,4-10 2-16,3-4 5 16,8-15-6-16,4-10-2 15,-1-7-3-15,3-5 1 0,-5 0-1 16,1-3 0-16,-9-4-1 16,0-2 0-16,-12-5 1 15,-8-4-1-15,-7-3 1 16,-12-3 0-16,-14-1 2 0,-11-2 6 15,-16-1 11-15,-12 3 7 16,-11-2-5-16,-9 2-12 16,-5 1-2-16,-7-1-1 15,-11 4-1-15,-9 3-9 16,-9 4 2-16,-10 3 2 16,-10 8-1-16,-12 3-2 0,-8 3 2 15,-4 6 0-15,-8 0 0 16,-7 1 4-16,-5 1-2 15,-7 3-3-15,-5 2 1 16,-2 2-1-16,-6 8 1 0,1 2-3 16,-5 9-4-16,-1 4 3 15,-1 18-1-15,-1 14-14 16,4 10-7-16,7 9-6 16,14 8-15-16,5 3-34 15,16-2-66-15</inkml:trace>
  <inkml:trace contextRef="#ctx0" brushRef="#br0" timeOffset="13467.7688">29201 12229 330 0,'-12'-17'9'0,"-2"2"7"15,6 2-6-15,3 6-1 16,-1 3-6-16,-2 4-3 16,-4 2-8-16,-2 13-29 15,-6 7 23-15,-9 9 5 16,-10 10 6-16,-10 9 3 16,-14 14-1-16,-8 7 2 0,-15 14-2 15,-13 9 1-15,-9 11 2 16,-13 9 1-16,-8 9 3 15,-8 5 9-15,-7 0-1 16,-4 0-6-16,-1-2-4 16,8-10-1-16,7-9 6 15,15-10 2-15,12-12 7 0,16-13 4 16,16-15-3-16,15-11-9 16,13-12-7-16,8-7 0 15,12-9-1-15,8-6-3 16,4-6-25-16,3-6-19 0,4-2-43 15,-1-20-77-15</inkml:trace>
  <inkml:trace contextRef="#ctx0" brushRef="#br0" timeOffset="13795.8718">26742 13903 399 0,'-5'-6'4'15,"0"-1"4"-15,1 5-4 0,3 2-4 16,-1 0-2-16,-2 7-14 16,3 7 13-16,-5 7 3 15,2 6 0-15,-3 11 0 16,0 4-2-16,2 7 1 0,1 1 1 15,4-2 1-15,2 2-1 16,16-8 0-16,12-4-3 16,8-9 2-16,16-9 2 15,14-14-5-15,11-6 1 16,16-3 13-16,9-20-9 0,4-2-31 16,-2-7-79-16,-8-3-116 15</inkml:trace>
  <inkml:trace contextRef="#ctx0" brushRef="#br0" timeOffset="14358.3311">24367 15156 414 0,'-33'-13'8'0,"3"1"-4"16,11 5 2-16,6 7 3 16,9 2-7-16,4 15-4 15,2 16-1-15,13 9 1 16,4 19-1-16,6 16 4 0,4 8-3 16,5 10 3-16,0 3-1 15,0-3 0-15,4-8 1 16,-5-16-1-16,-5-10-1 15,-3-16-28-15,-8-15-30 0,-10-9-29 16,-7-15 1-16</inkml:trace>
  <inkml:trace contextRef="#ctx0" brushRef="#br0" timeOffset="15077.0389">24156 15241 365 0,'26'-39'-16'0,"11"-9"21"0,14 0 1 16,12-6-2-16,16 4-3 16,11 0 3-16,10 2-4 15,9 2 0-15,8-2 0 16,7-4 1-16,7-5-2 15,6-2 1-15,3-5 0 0,0-6-5 16,-6 3 4-16,-4 1-5 16,-10 5 0-16,-14 6 2 15,-11 9 0-15,-12 8 4 16,-16 9-2-16,-10 6 2 16,-11 5 1-16,-8 9-2 0,-11 4 7 15,-5 5-2-15,-6 0 2 16,-3 12-5-16,-1 6 0 15,-3 13 3-15,4 8-1 16,-1 14-1-16,1 16 1 16,3 9-1-16,0 11 1 0,3 11 2 15,3-2 0-15,2-2-3 16,1-6-1-16,2-9 1 16,-2-11 0-16,-2-13-1 15,-1-5 1-15,-4-10-2 16,-6-4 0-16,-5-4 1 15,-5-7 0-15,-2-6 0 0,-7-1 4 16,-13 1-2-16,-10 1 1 16,-8 1-3-16,-13 4-1 15,-13 1 0-15,-9 2 1 16,-12 4 0-16,-8 0 0 16,-11 0 3-16,-11-2 1 0,-9 0 2 15,-9 0 0-15,-6 0 0 16,-2 0 0-16,-6 3 0 15,1 0 2-15,8 1 0 16,5 0-2-16,10-3-1 0,11-2 0 16,13-5 1-16,10-2-6 15,11-6 0-15,12-6 0 16,13-1-2-16,12-8-1 16,11-3-11-16,13 0-11 15,12-11 3-15,5-10-49 16,3-10-131-16</inkml:trace>
  <inkml:trace contextRef="#ctx0" brushRef="#br0" timeOffset="15373.8943">24638 15104 449 0,'0'-10'3'0,"0"2"7"16,0 8-8-16,11 0-4 16,3 16 3-16,6 8-2 15,3 8 2-15,2 5-1 16,-1 4 0-16,3 4-4 0,-4-5-7 15,0 4-10-15,-3-9-8 16,-1-4-20-16,-5-8-27 16,-6-9-18-16</inkml:trace>
  <inkml:trace contextRef="#ctx0" brushRef="#br0" timeOffset="15561.369">24626 15463 448 0,'3'-22'-7'0,"10"-4"2"15,10-5-1-15,13-1-4 16,11-5-16-16,4-1-5 16,5-1-18-16,-2 2-34 15,1-3-49-15</inkml:trace>
  <inkml:trace contextRef="#ctx0" brushRef="#br0" timeOffset="15780.1096">25244 14894 331 0,'0'0'27'0,"-8"3"6"15,-1 6-25-15,7 9-9 16,2 5-1-16,0 4 0 15,2 3 2-15,7 4 2 0,2 0-1 16,3 0 0-16,-1-4-1 16,1-3 1-16,-4 3 2 15,0-5-24-15,-8-4-53 16,-2-2-40-16</inkml:trace>
  <inkml:trace contextRef="#ctx0" brushRef="#br0" timeOffset="15951.9672">25121 15258 397 0,'-1'-17'11'15,"1"-4"8"-15,3-6-7 16,15-1-13-16,9-6 1 0,5 0-4 16,5-5-15-16,5 3-15 15,-4 2-44-15,-2 4-32 16,-6 3-24-16</inkml:trace>
  <inkml:trace contextRef="#ctx0" brushRef="#br0" timeOffset="16155.0877">25483 14824 179 0,'5'-9'67'15,"-5"-2"4"-15,0 4-14 16,0 2-20-16,0 3-11 16,0 2-7-16,0 0-13 0,2 8-11 15,3 9 3-15,2 4 3 16,3 1 1-16,3 6 2 15,5-2-4-15,-2 2 1 16,4-3-1-16,0 0 1 16,-2 0-1-16,-2-1 0 15,-3-4-31-15,-5-2-33 16,-6-7-51-16,-2-4-113 0</inkml:trace>
  <inkml:trace contextRef="#ctx0" brushRef="#br0" timeOffset="16295.7039">25509 15113 404 0,'0'-11'23'16,"0"-8"2"-16,15-6-22 15,8 0-3-15,9-10 1 16,8 2 0-16,8-5-19 0,2 5-30 16,-1-1-24-16,-3 6-56 15</inkml:trace>
  <inkml:trace contextRef="#ctx0" brushRef="#br0" timeOffset="16514.4262">26058 15347 458 0,'-1'2'28'0,"1"-2"-7"16,3-15-27-16,15-3-10 16,10-5-38-16,4-11-33 15,5-9-89-15</inkml:trace>
  <inkml:trace contextRef="#ctx0" brushRef="#br0" timeOffset="17467.4824">30036 12484 344 0,'0'3'50'0,"0"-3"-37"15,0 0-13-15,0 4-15 16,3-1 12-16,7 3 4 16,2 1-3-16,3 2 0 15,1 2 3-15,2 1 5 0,3 4 0 16,2 6 0-16,6 6-3 16,2 6 0-16,6 9-1 15,3 10 1-15,5 10 1 16,4 4-2-16,2 10 1 15,0 2-2-15,6-4 0 16,1-2 1-16,1-7 0 0,1-5 0 16,2-10 2-16,-3-6 0 15,-2-8-2-15,-3-1 3 16,-5-5 6-16,-6-3-8 16,-5-1 0-16,-8-2-1 0,-8-3-1 15,-8-2-1-15,-6-4-19 16,-6-3-16-16,-2-4-48 15,-14-4-40-15</inkml:trace>
  <inkml:trace contextRef="#ctx0" brushRef="#br0" timeOffset="17811.2216">30655 13763 374 0,'-16'0'16'15,"6"-5"7"-15,0-1-9 0,7 4-5 16,3 2-5-16,0 0-7 16,13 3-5-16,8 7 3 15,11 4 6-15,7 0 0 16,7 8 5-16,8-1-4 16,5 2 0-16,4-3 0 0,0-6-1 15,1-7 1-15,-3-7-10 16,1-1 11-16,-7-21 1 15,-5-5-1-15,-3-3 11 16,-8-4-5-16,-8-2 6 16,-7 1 0-16,-11-5 3 15,-5 7-2-15,-6-3-6 0,-2 8-4 16,0 2-5-16,-6 5-3 16,-1 10-23-16,-2 8-23 15,2 3-71-15,-2 0-147 16</inkml:trace>
  <inkml:trace contextRef="#ctx0" brushRef="#br0" timeOffset="18186.1989">30750 14403 497 0,'-9'7'21'0,"4"-3"7"16,2 5-26-16,3 9-8 15,0 10 3-15,10 8 2 16,3 9 3-16,-2 10 1 16,5 6-1-16,0 5 0 15,2 0-1-15,2 0 1 16,0-6-2-16,0-8 1 0,-1-9-2 16,4-10-42-16,-4-9-26 15,-9-14-79-15,-5-10-129 16</inkml:trace>
  <inkml:trace contextRef="#ctx0" brushRef="#br0" timeOffset="18873.6331">30621 14625 514 0,'-5'-20'-8'0,"5"-7"-1"16,15 0-16-16,20-3-3 15,15-8-11-15,13-2 13 16,18-7 34-16,9-1-10 16,5-2 7-16,7 0-4 15,8-2 9-15,5-1-2 16,6-3-4-16,4-1-1 0,6 0 1 16,2 4-4-16,-4 1 0 15,-7 6-4-15,-9 12 4 16,-14 4 2-16,-13 8-1 15,-8 6-1-15,-17 7 1 0,-11 4-1 16,-7 2 1-16,-9 3 5 16,-6 0-3-16,-9 10 0 15,-4 4-2-15,-2 7-1 16,-4 8 2-16,-7 9 3 16,-2 10 2-16,0 11 0 15,-18 10-2-15,0 3 0 0,-4 4-3 16,-6 4-1-16,5-5 0 15,1-1 0-15,3-9-1 16,-3 3 1-16,4-4-1 16,2-3 0-16,-1-4-9 15,4 0 9-15,-1-3-2 16,0-6-14-16,0-4 5 0,-6-8 0 16,-3-2 8-16,-2-6 4 15,-6-1-3-15,-5-5-1 16,-5-7 0-16,-8-2 3 15,-6-2 8-15,-10-2 6 0,-8-2 2 16,-15 2 0-16,-9 0-2 16,-11 1-3-16,-10 1-3 15,-3 3-1-15,1-1-2 16,3-2 3-16,9 0 6 16,11-3 5-16,9-3-1 15,11 3-5-15,13 1-11 0,8 0-3 16,9 3-16-16,11-1-28 15,9-4-7-15,9-3 0 16,13-4-23-16,5-8-18 16,5-15-86-16</inkml:trace>
  <inkml:trace contextRef="#ctx0" brushRef="#br0" timeOffset="19108.0031">31104 14908 539 0,'-3'0'10'0,"3"-13"-2"15,0 4-8-15,10-5-7 0,14 0-7 16,6-4 8-16,8-3-16 15,9-4-12-15,5-4-2 16,2-3-36-16,-4-4-96 16</inkml:trace>
  <inkml:trace contextRef="#ctx0" brushRef="#br0" timeOffset="19326.723">31910 14589 594 0,'7'-6'17'0,"8"-11"-10"16,7 4-17-16,16-4-31 0,8-4-13 15,3-3-18-15,5-10-100 16</inkml:trace>
  <inkml:trace contextRef="#ctx0" brushRef="#br0" timeOffset="21873.4249">26323 15741 244 0,'-13'5'11'16,"2"-1"1"-16,2 0-7 16,3-1 1-16,6-1 1 0,0-2 3 15,0 0-14-15,12 0 10 16,5-10 21-16,7-5-5 15,8-7-3-15,7-6-10 16,7-6-2-16,4-4-2 16,2-1 0-16,2-3 0 15,-4 0 1-15,-2 2-1 0,-4 4 4 16,-7 4 1-16,-3 5 0 16,-5 6-4-16,-3 3-3 15,-7 5-2-15,-1 6 0 16,-4 1-2-16,-4 6-14 15,-7 0-22-15,-3 6-32 16,-5 8 17-16,-13 6 1 0,-9 3-20 16</inkml:trace>
  <inkml:trace contextRef="#ctx0" brushRef="#br0" timeOffset="22139.0211">26635 15570 52 0,'-37'25'101'0,"-2"-4"-82"15,3 0-4-15,4-1-9 16,2 0 3-16,2-6 5 15,8-3 1-15,5-1 1 16,6-6 11-16,6-4-1 16,3 0 15-16,5-5-22 15,15-13-13-15,10-5 0 0,10-10 0 16,4 0-2-16,8-7-1 16,4 3-1-16,-4-2-1 15,0 1 0-15,-3 8 0 16,-6 1 1-16,-4 8-1 15,-7 5-1-15,-3 5 0 0,-9 6 1 16,-5 5-4-16,-8 0-28 16,-7 9-27-16,-5 9-4 15,-14 1-6-15</inkml:trace>
  <inkml:trace contextRef="#ctx0" brushRef="#br0" timeOffset="23810.7953">32489 15325 344 0,'-15'0'10'15,"5"-2"-8"-15,1-1-2 16,4 1 4-16,1 2 25 16,1 0 1-16,2-2-5 15,1 2-7-15,0-1 0 16,0-3-3-16,1-1-15 0,7-2-5 15,5-3 7-15,7 0 1 16,1-3-5-16,6-2 2 16,3-3-3-16,2-2 2 15,2 0-1-15,0 3 3 16,-8 0-10-16,-4 5-18 16,-7 6-2-16,-7 1 2 0,-4 5 16 15,-4 0-1-15,0 5 3 16,-14 8 11-16,-6 7 6 15,-7 3-2-15,-7 6 0 16,-2 1-5-16,-4 2 1 16,6-4-3-16,3-3 1 0,9-7-7 15,8-7 3-15,11-8 6 16,3-3 4-16,12-1 5 16,12-13-5-16,4-1-7 15,6-7-9-15,7 3-11 16,-4 0-8-16,-1 4 11 15,-6 3 14-15,-3 3-13 0,-3 5-10 16,-10 4 17-16,-5 0 10 16,-6 0 2-16,-3 2 2 15,-2 5 2-15,-12 0 23 16,-2 2-12-16,-3-2-6 16,2-1-9-16,1-3-18 0,5-3-37 15,6 0-51-15</inkml:trace>
  <inkml:trace contextRef="#ctx0" brushRef="#br0" timeOffset="25326.3051">30565 8221 165 0,'-5'0'14'0,"0"0"8"15,-2 3-15-15,2 1-6 16,-1 0 0-16,0 3-1 16,3-4-3-16,1 1-4 0,0-3 0 15,2-1 5-15,0 0 16 16,0-3 40-16,2-8-25 15,8-1-17-15,0-6 18 16,4-2-6-16,1 1-2 16,6-3-6-16,-1 2-3 0,0-1-5 15,1 0-3-15,4-1-1 16,2-4-3-16,4-3 1 16,1-4-1-16,5-5 0 15,2-1 1-15,-2-2-2 16,-4 2 2-16,-3 3 1 15,-4 4 9-15,-9 5 5 0,-2 2 2 16,-8 7-6-16,-2 6-7 16,-2 3-5-16,-3 1 0 15,0 7-7-15,0 1-2 16,-1 0-19-16,-6 0-13 16,-2 5 17-16,-1 2 6 0,0 4-12 15,-4 2-27-15,-3 2-13 16,2 2-4-16</inkml:trace>
  <inkml:trace contextRef="#ctx0" brushRef="#br0" timeOffset="25763.7679">30718 7996 52 0,'-16'25'14'0,"1"-4"3"16,0-1 0-16,4-4 5 15,0-2-4-15,2-3-1 16,4 0 1-16,3-6 2 0,2-2 3 15,0-3 2-15,0 0 0 16,7 0 7-16,2 0-9 16,6-7-13-16,6-5-8 15,0-5 1-15,8-2-3 16,0-2 2-16,0-4-1 0,5 0-1 16,-4 0-1-16,-1 4 2 15,-3 3 0-15,-9 4 0 16,-4 3 1-16,-8 7-6 15,-5 4-19-15,0 0-40 16,-13 7 1-16,-4 11 35 0,-5 6 22 16,-2 4-2-16,0 4-2 15,-7 2 3-15,4 0 3 16,0-2 3-16,5-5-6 16,2-6 5-16,3-9 2 15,8-1 7-15,1-9 23 0,5-2 31 16,3-3 9-16,0-12-48 15,3 1-9-15,9-9 3 16,3-4 0-16,7-2-3 16,7-9-11-16,7 0-2 15,9-6-3-15,3-3-34 16,5-6-121-16</inkml:trace>
  <inkml:trace contextRef="#ctx0" brushRef="#br0" timeOffset="28154.2137">28841 8681 148 0,'5'-20'-7'16,"3"-1"18"-16,-2 0 4 0,-5 3 2 16,1 2-8-16,-2 0-1 15,0 3-1-15,-3 3 2 16,-8 2-2-16,-4 5 0 15,-4 3-1-15,-4 0-2 16,-6 3-3-16,-2 8 0 0,-4 3 0 16,-3-1-1-16,-2 1 1 15,-3 0-1-15,-4 1 1 16,-8 1-1-16,-2 3 0 16,-8 3 0-16,-7 6 0 15,-9 6 1-15,-7 3-2 16,-5 5 2-16,-10 6-1 0,-1 2 1 15,0 7 0-15,-4 3-1 16,-1 7 1-16,-1 3-2 16,-2 7 1-16,0 3 1 15,-3 4-1-15,1 2 0 0,2 3 0 16,0 4 1-16,3 4-1 16,3-3 0-16,4 6 0 15,3 2 2-15,6-2-2 16,1-1 0-16,4-1 0 15,5 4 0-15,0 0 0 0,6 0 0 16,0 3 0-16,2-2 1 16,5-1 0-16,4-6 0 15,5-3 0-15,6-2 0 16,8-4 2-16,8-1 14 16,3-1-10-16,8 5-1 0,4-1 6 15,6-4 1-15,2 3-1 16,9 2-7-16,4-10 10 15,3-1-12-15,0-4 0 16,5-3-1-16,3-6-1 16,5-2 0-16,1-2-1 15,-1-1 1-15,-2-2 0 0,1 2 0 16,0 1 1-16,2-3 1 16,-4-2 0-16,3-5-1 15,-2-6-1-15,-1-8 1 16,1-8-5-16,-5-10 5 15,1-6-2-15,-6-7 3 0,1-2-1 16,2-3-1-16,-4 0 1 16,0-2 2-16,0 0-5 15,0 0-37-15,-7-2-51 16,-6-6-32-16</inkml:trace>
  <inkml:trace contextRef="#ctx0" brushRef="#br0" timeOffset="28529.1864">25074 13051 318 0,'-7'2'-20'16,"-1"-2"55"-16,-2 0-22 15,6 0-5-15,4 0-6 16,0 5-4-16,0 2-2 15,2 5 1-15,10 0-1 0,2 7 6 16,2 5 4-16,5-1 0 16,1 1-3-16,1 0-2 15,1-1 1-15,-3-5-2 16,-1 0 2-16,0-6-1 0,-3-6-1 16,0 1 0-16,-3-7 7 15,-1 0-5-15,-1-13 14 16,-3-5 1-16,2-8-5 15,2-7-2-15,3-6-2 16,5-7-7-16,4-4-2 16,9-2 3-16,2-3-1 15,4 3-12-15,-2 0-47 0,-2 1-72 16,-4 4-85-16</inkml:trace>
  <inkml:trace contextRef="#ctx0" brushRef="#br0" timeOffset="30841.5194">30071 11933 344 0,'-10'2'7'16,"-2"-2"-3"-16,2 0-4 15,5 0 0-15,5 1 0 0,0-1-8 16,0 0-3-16,10 0 25 15,5 0 1-15,2 0 1 16,5-8-1-16,9-5-4 16,3-5-2-16,5-5-4 15,3-5 3-15,4-4-10 16,2-3 8-16,0 0-2 16,-3 1 2-16,-4 2 2 0,-3 5-1 15,-7 4-2-15,-7 4-3 16,-2 7 0-16,-4 4-1 15,-7 2-1-15,-6 2-1 0,0 3-4 16,-5 1-4-16,0 0 1 16,0 0-8-16,-10 7-6 15,-10 7 21-15,-8 6-7 16,-9 8-11-16,-7 4-7 16,-5 4 0-16,-1 2 6 15,-4-1 17-15,2-1 3 0,4-4 2 16,4-2-1-16,3-4 1 15,4-4 2-15,6-2 21 16,6-6 0-16,5-1 2 16,9-8-9-16,3 0 1 15,6-5 3-15,2 0-7 16,15-7-10-16,16-13 2 0,10-8-7 16,20-9 1-16,15-11 6 15,9-6-5-15,8-3-8 16,2 0-24-16,-2-2-24 15,-11 0-88-15</inkml:trace>
  <inkml:trace contextRef="#ctx0" brushRef="#br0" timeOffset="35576.0804">29771 10550 163 0,'0'-15'87'16,"0"-3"-60"-16,0 3 7 0,0 3-11 15,0 2-7-15,0 4-9 16,0-3-3-16,0 4-2 16,0-1-1-16,-2-1-1 15,2 2 1-15,-2-1-1 16,-2 3 1-16,2-2 1 0,-3 1-2 15,-1 2-5-15,-1 2 11 16,-4 0-7-16,-3 0-7 16,-2 0 2-16,-2 0 0 15,-5 2 5-15,-3-1 2 16,4 3 0-16,-2 0-1 0,-1-2 0 16,-2-1 1-16,0 3 0 15,0 2-2-15,-2 0 2 16,-4 3-1-16,-2 5-1 15,-6 3 2-15,-5 6-11 16,2 4-15-16,-7 3 11 16,3 2 1-16,-1 6 2 0,7-5 8 15,-4 4 2-15,4 0 2 16,-6 1 0-16,4 5-1 16,-1 0 1-16,0 5 0 15,1 2 0-15,2 2 3 16,4-2 2-16,4-2 3 0,7-3-1 15,4-1 0-15,5-1 2 16,5 3-3-16,3 3-2 16,4 4-2-16,1 5 1 15,2 2-3-15,3 6-1 16,0 3 1-16,5-2-2 16,4-3 1-16,3-3 0 0,1-8-1 15,3-3 1-15,0-6 0 16,3-2 3-16,7-5-4 15,1 1 5-15,7-5-2 16,1-1 5-16,6-5-6 16,7-4 3-16,4-5-7 0,6-4 3 15,4-5 3-15,5-3-5 16,4-5 5-16,3-1 5 16,3 0-8-16,3-3 3 15,-2-5-2-15,1 3 0 0,0-2 2 16,0-3-3-16,1 0 0 15,2 0 2-15,4-5-3 16,1-2 0-16,4-3 0 16,1-1 8-16,-2-4-7 15,-2 0-1-15,-6-2 1 16,-3 0-14-16,-6 0 11 0,-6 1 3 16,-3 0 9-16,-3-3 4 15,-1 0-9-15,-5-1 3 16,0-6-4-16,-5-3-3 15,-4-6 1-15,-5-3-2 16,-6-7-7-16,-9-4 5 0,-4-2-2 16,-7-5 3-16,-4 4 3 15,-3-2 3-15,-4 4 2 16,-1 2 1-16,-3 1-3 16,0 2-4-16,-3-7 1 15,-8 0 1-15,-9-4 1 0,-2 2-2 16,-5-2 0-16,-6 1 7 15,-2 9 6-15,-7 4-5 16,-3 4-7-16,-6 10-2 16,-6 5 6-16,-1 9-6 0,-6 7-4 15,-4 5-11-15,-2 2-1 16,-6 5 3-16,-2-1 2 16,-4 1 7-16,-1 2-2 15,2-3 8-15,-6 5 0 16,1-1 0-16,3 2-1 15,-1 0 0-15,-2 3-1 16,-1 10 2-16,-1 5-4 0,2 5 2 16,-3 8 0-16,-3 5 2 15,6 4-2-15,-2 6-2 16,-2 8 2-16,2-2-1 16,3 8-2-16,5 0-29 15,4 8-3-15,5-2-15 0,6-1-42 16,11-5 11-16</inkml:trace>
  <inkml:trace contextRef="#ctx0" brushRef="#br0" timeOffset="37794.67">28560 8654 175 0,'-2'-12'-5'0,"0"-1"7"15,0 3 0-15,1 1 4 0,1 0-3 16,0 0-1-16,0 2 3 16,0-2 1-16,0 2 12 15,0 1-15-15,-4 1-3 16,2 0 1-16,-3 1 0 16,2-1 1-16,-5 3-1 0,-1 0 1 15,-1 2 1-15,-5 0-1 16,-4 0 0-16,-5 0-1 15,-1 6 4-15,-9 2-2 16,0 3 0-16,-7 0-3 16,-5 3 2-16,-4 6-2 15,-2-3 1-15,-4 5-2 16,-3 3 2-16,-4 2 0 0,-3 3-1 16,-2 4 0-16,-5 1 0 15,-2 3 0-15,-9 5 0 16,-3 3 1-16,-4 4-2 0,-3 5 1 15,-1 1 0-15,-1-1 0 16,2-2 0-16,6 3 1 16,0-2-1-16,0 4 0 15,1 0 0-15,-3 6 0 16,-7 3 0-16,-3 6 1 16,-3 9 0-16,1 2 0 0,0 4 3 15,4 1-2-15,6 0 0 16,8-5 0-16,10-8 2 15,6-4 5-15,4-4 2 16,3 3-4-16,3 2-1 16,2 3-2-16,-1 7-2 15,3 5-1-15,7 2 1 0,8-3-2 16,7-2 2-16,3-5-1 16,9-2-1-16,8-3-1 15,0-4 2-15,7-1-2 16,5 4 2-16,0-2-2 0,0 3 1 15,4 1 1-15,3-2 0 16,-1 2-1-16,-1-2 1 16,0-1-1-16,0-2 0 15,1 1 1-15,0-1-2 16,-1 2 1-16,2-2 1 0,-2 3-2 16,0-5 5-16,2 1 5 15,3-4-3-15,-3-4-1 16,2-7-1-16,2-3 0 15,0-4 0-15,-1-6 1 16,1-3 0-16,-4-7-4 16,0-1 0-16,0-10 2 0,-1-2-3 15,-2-6-10-15,-2-3-24 16,-1-6-20-16,-1-2-19 16,0-2 13-16,-5 0-24 15</inkml:trace>
  <inkml:trace contextRef="#ctx0" brushRef="#br0" timeOffset="38216.5047">25026 13204 155 0,'-18'0'82'0,"-2"-7"-77"15,4-1 25-15,1 2 1 16,3-1 1-16,4 3-2 15,2 0-7-15,2 0-4 16,4 2-6-16,0 0-9 0,0 2-7 16,11 0 6-16,5 0-3 15,4 9-1-15,5 5 0 16,4 7 0-16,3 3 2 16,4-1 0-16,-2 0-1 15,0-3 1-15,-2-8-1 0,-3-6 0 16,-2-6 0-16,-5-4-1 15,-3-15 7-15,1-5 9 16,0-11 3-16,1-3 3 16,1-8 0-16,2-4-4 15,-2 4-4-15,2-1-5 16,-2 8-4-16,-4 3-4 0,0 8 0 16,2 1-1-16,-1 4-1 15,3 3-9-15,6-2-21 16,5 3-43-16,-1-3-49 15,-2-2-113-15</inkml:trace>
  <inkml:trace contextRef="#ctx0" brushRef="#br0" timeOffset="42247.5781">22636 15978 474 0,'0'0'17'16,"0"0"-8"-16,5 8-18 15,14 11-3-15,1 10 14 16,9 15-2-16,5 11 0 15,-1 10 1-15,-2 6-1 0,-3 4 1 16,-6 1 1-16,-6-2-2 16,-5-11 0-16,-10-7 1 15,-1-10 0-15,0-10-1 16,-3-9 1-16,-6-11 0 16,0-7 1-16,0-4 2 0,-3-5 5 15,-3-9 9-15,-4-12 1 16,-8-9-5-16,0-10 17 15,-7-8-30-15,3-4 1 16,1-6-1-16,4-5 1 16,8-3-2-16,6-2 2 15,6 1-4-15,6-3 0 0,0 8-2 16,13 3-4-16,3 6 7 16,2 6-2-16,3 8 2 15,3 5 0-15,0 7-10 16,-2 4-6-16,2 7-13 0,-1 7-8 15,-2 9-15 1,3 0-17-16,-4 18-52 0,-8 9 11 16</inkml:trace>
  <inkml:trace contextRef="#ctx0" brushRef="#br0" timeOffset="42450.6863">22666 16458 364 0,'-12'14'9'16,"3"-11"26"-16,3 1-13 0,5-4-3 16,1 0 1-1,7-4 7-15,13-8-2 0,9-6-28 16,11-5 0-16,13-5-25 16,6-3-8-16,2-2-5 15,-3 0-27-15,-7 3-47 16,-11 3-32-16</inkml:trace>
  <inkml:trace contextRef="#ctx0" brushRef="#br0" timeOffset="42653.7982">22711 16743 359 0,'-9'11'61'0,"2"-8"-15"15,6-3-21-15,1 0-12 16,0 0-7-16,20 0-8 16,9-10 4-16,20-4 2 0,14-8-10 15,15-8-50-15,5-11-58 16,4-5-224-16</inkml:trace>
  <inkml:trace contextRef="#ctx0" brushRef="#br0" timeOffset="43747.4848">23494 16525 191 0,'-1'-8'188'0,"-3"-3"-177"16,1 2 5-16,-4 4-4 16,6 1 0-16,-4 3-4 15,1 1-2-15,-1 0-4 16,-6 8-1-16,0 12-3 16,-6 10 2-16,-3 6 0 0,-2 8 1 15,1 6-1-15,2-1 0 16,11-3 1-16,8-3-2 15,1-5-1-15,19-10-19 16,15-5-13-16,7-10 11 16,4-6-23-16,9-7-65 15</inkml:trace>
  <inkml:trace contextRef="#ctx0" brushRef="#br0" timeOffset="43919.3393">23783 16817 486 0,'0'0'53'16,"-2"0"-22"-16,1 3-29 16,1 17-6-16,0 12 0 15,7 11 6-15,6 17-1 16,-1 5-31-16,1-5-67 16,1-12-225-16</inkml:trace>
  <inkml:trace contextRef="#ctx0" brushRef="#br0" timeOffset="45216.2109">30740 15873 42 0,'-9'-5'495'16,"2"-8"-489"-16,-1 2-5 16,5 6 0-16,1 5-1 15,2 0 0-15,0 0-5 16,0 12-16-16,10 10 9 15,-2 12 11-15,3 10 1 16,-1 11-1-16,3 12-2 0,-2 0-4 16,0 1-5-16,0-9-16 15,-4-13-14-15,-1-15 9 16,-4-12 16-16,-2-10 15 16,-7-9 16-16,-10 0 13 0,-5-9-23 15,-7-5-3-15,0-2 0 16,2-4 20-16,2 2 12 15,8-4-8-15,0-3-6 16,8-4-4-16,4-6-6 16,5-6-2-16,0-9-5 0,4-6 0 15,11-6-3-15,5-2 2 16,7-1-4-16,2 5 6 16,5 8-3-16,-1 9-10 15,-1 11 2-15,-2 9 0 16,-1 14-17-16,-7 4-51 15,-8 5-94-15</inkml:trace>
  <inkml:trace contextRef="#ctx0" brushRef="#br0" timeOffset="45450.5682">30655 16110 441 0,'0'0'41'0,"2"-14"-13"16,14-6-26-16,8 0 2 15,8-5-1-15,9 0-3 16,3 0 0-16,6 0-2 16,-5 3-12-16,-4 6-13 15,-7 2-10-15,-10 4-44 16,-9 3-46-16,-7 4-11 0</inkml:trace>
  <inkml:trace contextRef="#ctx0" brushRef="#br0" timeOffset="45669.3141">30884 16064 27 0,'-33'42'2'0,"-1"0"3"16,2-6 3-16,7-1 23 15,6-6 2-15,4-8 15 16,5-7 4-16,5-2 0 15,3-7-1-15,2 0-16 0,0-4-4 16,0-1-9 0,13 0 0-16,6 0-4 0,10-11-8 15,12-8-8-15,12-2-4 16,4-8 2-16,4-5-55 16,-5-3-88-16</inkml:trace>
  <inkml:trace contextRef="#ctx0" brushRef="#br0" timeOffset="46122.3972">31257 16178 93 0,'4'-11'230'0,"-1"0"-206"0,1 1-2 16,-3 1 1-16,1 2-9 15,-2 0-7-15,0 3-4 16,0 4-4-16,0 0 7 16,-2 6-17-16,-8 12 9 0,-2 4 3 15,-5 11 0-15,1 3 2 16,3 3 2-16,6-2 0 16,7-5 1-16,0-4-5 15,11-6-1-15,12-6-5 16,8-9 4-16,5-3 8 15,7-4-6-15,5 0 0 16,3 0-32-16,-5-7-66 0,-2 1-66 16</inkml:trace>
  <inkml:trace contextRef="#ctx0" brushRef="#br0" timeOffset="46481.7469">31641 16410 264 0,'-5'0'50'16,"-6"0"-17"-16,3-4-14 15,0 0 1-15,1 1-1 16,1-1 5-16,6-1 3 16,0-1-16-16,4 0-13 0,13-2-1 15,2 1 1-15,8 0 4 16,2 6 1-16,-1 1 0 16,1 1-2-16,-2 13-3 15,-9 6-1-15,-7 3-4 16,-9 4 3-16,-2 5 1 0,-15 0-1 15,-8 1 2 1,-2-3 3-16,0-2 0 0,-2-3 0 16,6-3 1-16,8-7-1 15,4-5-1-15,7-3 1 16,2-4-2-16,9-1 0 16,11-2 10-16,6 0 1 0,11-5-2 15,5-4-2-15,5-5 2 16,1 1-2-16,-2 0-1 15,-5 3-3-15,-5 2-10 16,-11 0-69-16,-16-5-147 16</inkml:trace>
  <inkml:trace contextRef="#ctx0" brushRef="#br0" timeOffset="48356.6482">23356 17354 373 0,'0'0'19'0,"0"-8"-15"16,6 3-9-16,-1 1 3 15,4 1 3-15,6 1-4 0,-1 0 7 16,6 2-4-16,6-3 1 16,7-1 0-16,10-2 0 15,9 0 1-15,7-1 7 16,8-5-3-16,8 2 1 0,-1 0-3 16,1 0-3-16,-7 2 0 15,-4 2 0-15,-9 3-1 16,-10 1 0-16,-11 2 0 15,-13 0-5-15,-10 5-22 16,-9-1-80-16,-2-4-52 0</inkml:trace>
  <inkml:trace contextRef="#ctx0" brushRef="#br0" timeOffset="48950.3373">30521 16941 304 0,'-11'0'40'15,"-2"-5"-12"-15,6-2-20 0,0 3 3 16,4 1 4-16,1 1 2 16,0 2 5-16,2-2-2 15,0 2-4-15,0 0-8 16,9 0-7-16,8 0-3 15,9 0-2-15,11 0-2 16,10 0 0-16,7 0 3 0,9 4-2 16,2-4 0-16,6 0 3 15,-1 0 2-15,1 0-1 16,-1 0 3-16,-4 0 4 16,-5-2-4-16,-3 2-2 15,-8 0-1-15,-7 5-34 0,-13 1-56 16,-13-6-125-16</inkml:trace>
  <inkml:trace contextRef="#ctx0" brushRef="#br0" timeOffset="51153.2768">23126 17528 206 0,'0'2'45'15,"2"-2"-15"-15,0 0-16 16,3 0-14-16,2 0 5 0,4 0-2 16,5 0 5-1,4 0 0-15,5 0-4 0,2 0-2 16,6 0 0-16,4 0-2 15,2 0 0-15,7-6 4 16,3-2 3-16,9-3 8 16,7 0 2-16,1-7-2 0,6 3-4 15,5-5-6-15,-4-1-2 16,0 3-2-16,-7 0 0 16,-3 0 0-16,-7 2-1 15,-9 2 0-15,-11 3 0 16,-12 3-4-16,-4 3-3 0,-11 2-3 15,-7 2 3-15,-2-2-12 16,-6 3 4-16,-11 0-10 16,-5 0 2-16,-7 0-9 15,-6 3 13-15,-5 3-11 16,-5 2-24-16,-6-3-30 0</inkml:trace>
  <inkml:trace contextRef="#ctx0" brushRef="#br0" timeOffset="51387.6524">23605 17409 111 0,'-44'8'51'0,"1"-2"-17"16,9 0-8-16,3-3-3 0,10-1 14 16,4 0-10-16,5-1-5 15,3-1-3-15,6 0-4 16,0 0-4-16,3 0 5 16,0 0-2-16,8 0-5 15,6-1-6-15,8-5 1 16,8-1-1-16,8-2-2 0,7 4-1 15,-1 0 3-15,5 1-3 16,-1 0-8-16,3 4-15 16,-7-2-22-16,-2 2-30 15,-4 0-13-15,-6 0-3 16</inkml:trace>
  <inkml:trace contextRef="#ctx0" brushRef="#br0" timeOffset="52825.0551">26249 15602 250 0,'-7'-7'26'0,"0"-1"-13"15,3 3-3-15,1 2-2 16,-2-1 5-16,3 2 0 16,1-1 3-16,1-1-2 15,0-3-2-15,0 0-5 16,0-2 1-16,6-5-4 0,3 0 4 15,8-4-4-15,8-2 8 16,2-3-11-16,7 1-5 16,8-1 5-16,-2 2-2 15,-1-1 0-15,0 5 1 16,-4 1 1-16,-7-1-1 0,-1 7 1 16,-9 1-1-16,-6 1-1 15,0 5-2-15,-9 0 1 16,-1 1 0-16,0 2-2 15,-2 0-8-15,0 0-3 16,0 0 2-16,0 7 10 16,-2 2-1-16,-5 3-3 0,-4 6 3 15,-3 2 5-15,-6 1 0 16,-2 4-1-16,1 0 1 16,-4 2-1-16,3 0 1 15,1-2 2-15,3-6 2 16,4-3-3-16,4-5-2 0,5-5 3 15,1-3 3-15,3-1 2 16,1-2 13-16,0 0 10 16,0-5 0-16,5-7-13 15,3-3-11-15,7-5-5 16,3-1 1-16,5-5-5 0,4 7-9 16,6-1-9-16,4 4-15 15,-1 5-23-15,-1 3-77 16,-9 4-35-16</inkml:trace>
  <inkml:trace contextRef="#ctx0" brushRef="#br0" timeOffset="53887.4638">25230 15934 338 0,'-1'0'52'0,"-1"0"-34"15,2 0-11-15,0 0 4 0,0 0-7 16,0 0-9-16,0 2 0 16,9 5-19-16,-1 4-18 15,-5-1-38-15,-1-1-35 16</inkml:trace>
  <inkml:trace contextRef="#ctx0" brushRef="#br0" timeOffset="55606.0873">32306 15315 180 0,'8'-4'41'16,"4"-1"-15"-16,-7-6 6 0,0 4-2 16,-1 2-14-16,-3 1-7 15,-1 0-5-15,2 0-2 16,0 1-2-16,0 1 7 15,-2 1 3-15,0-3-1 0,1 1 2 16,-1-1-3-16,5 1 0 16,-3-3-4-16,6 0-2 15,3-2 0-15,4-2-4 16,5 0-7-16,6-4 0 0,4-2 8 16,1-4 1-1,-1 2 4-15,3 1-2 0,-6-1-2 16,-5 4 3-16,-5 3 2 15,-4 4 0-15,-6 1 0 16,-3 5 0-16,-3 1-4 16,-1 1-6-16,0 10 3 0,-3 3-3 15,-6 4 6-15,-6 0-4 16,-2 5-2-16,-3-3 3 16,-4-1-1-16,2-3-7 15,0-5 8-15,2-2 2 16,-1-2 1-16,2-4-1 0,3-3 1 15,0 0 0-15,3 0 0 16,1 0 1-16,5 0 3 16,0 0 7-16,2-1-1 15,4-1 7-15,1-3 2 16,0-3-7-16,9-2-8 16,9-4-4-16,7-4 2 0,6-4-3 15,8 1 1-15,1 1-4 16,3 3-3-16,-2 2-8 15,-1 5-16-15,-6 3-17 16,-10 3-65-16,-11-2-70 16</inkml:trace>
  <inkml:trace contextRef="#ctx0" brushRef="#br0" timeOffset="58465.5147">32280 15238 103 0,'0'0'169'16,"0"0"-165"-16,0 0 7 0,0 0-20 15,9 0-41-15,4-4 17 16,-1 1 0-16,7-1 1 15,-5-2-10-15,-1 0-13 16</inkml:trace>
  <inkml:trace contextRef="#ctx0" brushRef="#br0" timeOffset="61293.3961">21463 16420 207 0,'-7'-3'24'0,"4"-1"1"0,1 3-19 16,0 1 3-16,0 0 9 15,2 0-5-15,0 0-1 16,0 0-7-16,-2 0 6 16,2 0-9-16,0 0 4 15,0 0 0-15,0 0-4 16,0 0 5-16,0 0 3 0,0 0 3 16,0 0 2-16,0 0-3 15,0 0-3-15,0 0-6 16,-2 3-3-16,-1 6 3 15,-1 5-1-15,-3 2 3 16,-7 11 0-16,-4 5-2 16,-4 6-2-16,-3 3 2 15,-2 3-2-15,-4 1 0 0,5-2 0 16,1-4 0-16,5-7 0 16,6-3 0-16,4-10-1 15,7-5 0-15,3-6 0 0,8-3 0 16,11-5 1-16,8 0 0 15,2 0 2-15,8-5-1 16,-1-4-1-16,4-2 0 16,-4-3-2-16,-2 3 2 15,-5-3-1-15,-7 3 1 0,-3 2 2 16,-9 2-3-16,-5 0 3 16,-5 2 0-16,-3 1-3 15,-9 0 0-15,-7 2 0 16,0 1-4-16,-3-1 1 15,1 2 4-15,3 0-2 0,-2 0 2 16,4 0-1-16,3 0 0 16,3-2 0-16,1 2 0 15,3 0 3-15,1 0 5 16,5 0 4-16,-2 0 0 16,2 0-7-16,0 0-5 0,0 4-1 15,0 7 1-15,5 3 2 16,1 2 4-16,1 5-1 15,2 1-1-15,-2 1 0 16,3 0-3-16,-3 4 0 16,1 0 0-16,1 1-1 15,-1 2-3-15,2 2-18 0,-1 5-10 16,-1-2-10-16,1 1-16 16,-2-6-55-16,0-7-24 15</inkml:trace>
  <inkml:trace contextRef="#ctx0" brushRef="#br0" timeOffset="61699.6146">20912 17486 418 0,'0'-2'41'0,"2"-13"-26"16,13 1-13-16,7-4-2 15,9-2 0-15,9 3 3 16,8-4 1-16,6-3 0 15,14 1 6-15,0 2-7 0,5-3-2 16,-2 1-1-16,-1 4 1 16,-9-1 0-16,-9 4-2 15,-11 0-1-15,-14 7-6 16,-8 4 0-16,-11-1 0 16,-8 5-2-16,0 1-10 0,-8 0-5 15,-9 1-22-15,1 6-41 16,-2-3-20-16</inkml:trace>
  <inkml:trace contextRef="#ctx0" brushRef="#br0" timeOffset="64136.948">21503 17470 187 0,'0'0'148'15,"1"0"-107"-15,-1 0-31 16,0 0-7-16,0 0 4 0,0 0-4 16,2 0 6-16,-2 0-1 15,0 0 0-15,0 0-3 16,0 0-4-16,0 0 1 16,0 0-2-16,0 0 0 15,0 0 0-15,0 3-1 16,0-2 2-16,0 4 0 0,-3-2 0 15,-3 1 2-15,-1 0 1 16,-1 2 0-16,-4-3-2 16,0 6-1-16,-4-3 0 15,-2-1-1-15,-2 2 2 16,2 3-1-16,0 0 0 0,-2 2-1 16,1 0 0-16,-4 6 0 15,1 6 0-15,-2 2 0 16,2 3 0-16,-2 7 0 15,0 3 0-15,1 2 0 16,4 6 0-16,2 1 2 16,5-4-2-16,7 1 1 0,5-2 0 15,0-8-2-15,12-3-2 16,10-6-7-16,2-9-2 16,9-4 2-16,1-6 4 15,2-7 2-15,0 0 2 0,1-3 1 16,-3-8 1-16,-1-2 1 15,-3-3-1-15,-5 0 0 16,-3-2 3-16,-3 0 5 16,-6-1 4-16,-2-2 1 15,-4-1-1-15,-3 2-4 0,-4 0 1 16,0 3 2-16,-9 2-3 16,-7 7-2-16,-6 4-3 15,-7 4-2-15,-5 2-1 16,-5 10 1-16,-3 6 0 15,1 6-1-15,2-1-1 16,3 5-4-16,4 3-17 16,0-1-9-16,8 4-7 0,2-4-78 15,8-1-120-15</inkml:trace>
  <inkml:trace contextRef="#ctx0" brushRef="#br0" timeOffset="65918.1114">22855 16948 281 0,'-27'8'17'0,"-2"-1"-12"15,5 2-4-15,-2 2-1 0,6-1 0 16,5 2 0-16,3 0-3 16,10-7-25-16,2-5-47 15</inkml:trace>
  <inkml:trace contextRef="#ctx0" brushRef="#br0" timeOffset="66871.1305">26399 16430 472 0,'0'-10'1'16,"0"-2"5"-16,0 5-4 16,0 3-3-16,6 4 2 15,2 0-2-15,0 5 0 16,1 12 1-16,1 6 0 16,-3 10-1-16,-2 7 1 0,-2 7 0 15,-1 2 1-15,0 5 0 16,0-2-1-16,1-2-9 15,0-4-13-15,5-5-24 16,-1-12-53-16,2-10-11 16,-2-13-58-16</inkml:trace>
  <inkml:trace contextRef="#ctx0" brushRef="#br0" timeOffset="67074.2296">26252 16715 483 0,'45'-18'12'0,"10"-5"-6"0,11 1-6 16,14 8 0-16,13 0-4 15,14-1-29-15,8 1-38 16,1-6-99-16</inkml:trace>
  <inkml:trace contextRef="#ctx0" brushRef="#br0" timeOffset="67574.1967">28249 16226 466 0,'0'-24'12'16,"-2"-3"13"-16,2 0-9 16,0 4-3-16,4 3-2 15,9-1-7-15,6 6-7 16,6-2-1-16,6 6 0 15,3 0-6-15,2 7-8 16,-1 3 5-16,-8 1 9 16,0 12 3-16,-10 11-5 0,-10 10-7 15,-7 8 9-15,-9 9 2 16,-14 6 3-16,-8-1 0 16,-5-5 0-16,4-8 0 15,5-7 0-15,5-10-2 0,8-10 1 16,9-5 1-16,3-5-2 15,2-3 3-15,6-2 5 16,9 0 0-16,11 0-4 16,6-5-4-16,7-4 2 15,8-2-4-15,4 1-6 16,-3-1-1-16,-1 2-3 0,-8 2-6 16,-6 2-16-16,-13 1-22 15,-13 4-24-15,-7 0-2 16,-19 5-20-16</inkml:trace>
  <inkml:trace contextRef="#ctx0" brushRef="#br0" timeOffset="67808.5509">28067 16865 158 0,'2'0'229'15,"24"-2"-196"-15,8-10-19 16,14-6-2-16,14 0 5 16,13-2 1-16,11 0-6 0,7 2-6 15,2 1-3-15,2 2-2 16,-7 7-1-16,-9-2-2 16,-15 5-37-16,-15 4-66 15,-24-1-91-15</inkml:trace>
  <inkml:trace contextRef="#ctx0" brushRef="#br0" timeOffset="68339.7677">28464 16975 375 0,'6'-12'12'15,"-5"3"2"-15,-1 3 3 16,0 5-1-16,0 1-13 16,-1 5-3-16,-10 11 0 15,-4 7 0-15,-9 11 0 16,-5 9 1-16,-3 6-1 15,-6 7 0-15,0 7 0 16,2 1 0-16,0 0 0 0,8 2 0 16,8-5-15-16,9-6 3 15,11-9 3-15,7-10 3 16,20-8 1-16,11-11 8 0,7-9 9 16,3-6-7-16,1-2-5 15,-2-7 16-15,-6-11 2 16,-2-3-7-16,-5-5-5 15,-5-5-2-15,-5-5-3 16,-8 1 1-16,-4 0 6 0,-6 9 8 16,-6 1 5-1,0 10-12-15,-6 5-4 0,-10 8-4 16,-3 2-2-16,-5 9-1 16,1 10 2-16,-1 11-3 15,5 0 2-15,7 2-30 16,11-4-31-16,1-6-35 15,22-12-99-15</inkml:trace>
  <inkml:trace contextRef="#ctx0" brushRef="#br0" timeOffset="68699.1116">29528 16595 336 0,'-3'-16'177'15,"3"-4"-172"-15,0 5-2 16,1 2-1-16,4 6 1 16,6 7-6-16,4 0-2 15,-1 9 3-15,6 10 1 16,3 6-3-16,0 2 3 0,1 5-9 16,-3-3-16-16,-1-2-9 15,1-8-15-15,1-6-16 16,0-10-31-16,-1-3-22 15</inkml:trace>
  <inkml:trace contextRef="#ctx0" brushRef="#br0" timeOffset="68870.9736">29862 16607 384 0,'2'-15'57'0,"0"2"-14"16,-2 4-24-16,0 6-3 16,-4 3-13-16,-14 3-4 15,-6 13 0-15,-10 5 0 16,-7 12 0-16,-6 4 1 0,-1 6 0 15,1 4-18-15,8-1-20 16,10-2-18-16,9-11-90 16,13-8-60-16</inkml:trace>
  <inkml:trace contextRef="#ctx0" brushRef="#br0" timeOffset="69199.1251">31498 16665 507 0,'-10'0'9'0,"0"0"-20"16,-8-8-195-16</inkml:trace>
  <inkml:trace contextRef="#ctx0" brushRef="#br0" timeOffset="70558.3636">21185 16143 396 0,'5'-15'66'0,"-5"-3"-65"16,2 2-1-16,0 5 1 0,-2 4 5 15,0 3 2-15,0 0 0 16,0 2-3-16,0 0-1 16,0 2-3-16,0 0-2 15,0 8-12-15,0 4 3 16,-7 14 8-16,-5 7 2 15,-5 8 1-15,-5 13 0 0,-5 5-2 16,-5 7 1-16,-2 8 0 16,-5 4 1-16,-4 4-1 15,-2 13 1-15,-2 3-1 16,0 10-1-16,-3 2 1 0,2 0-3 16,0 4-8-16,6-2 8 15,3-1 1-15,3 0 1 16,9 4 0-16,7-4 0 15,11-2 1-15,9-5 1 16,16-8-2-16,21-13-4 16,12-11 0-16,15-11 2 0,12-12 5 15,3-7 0-15,6-10 1 16,-1-6-2-16,-4-6-3 16,0-3-12-16,-5-11-47 15,-4-6-98-15</inkml:trace>
  <inkml:trace contextRef="#ctx0" brushRef="#br0" timeOffset="71495.7847">31914 15591 468 0,'-2'-21'11'0,"2"-10"-5"16,0 3 2-16,4 1 1 15,4 4 2-15,2 5-7 16,2 0-4-16,1 6-1 0,1 3-3 15,6 5 0-15,6 4-4 16,4 4-6-16,8 14 1 16,6 9 13-16,7 8 3 15,5 12-5-15,1 11-6 16,1 14-6-16,-5 11 6 16,-4 12-2-16,-8 5-3 15,-11 7 2-15,-9-1 2 0,-11 0 5 16,-7-2 3-16,-3-3-2 15,0-1 1-15,-8-6 1 16,-4 0-5-16,-5-4-9 16,-1-4 17-16,-5-4-2 0,-4-7 1 15,0-5 0-15,-4-10-1 16,1-4 3-16,-2-9 6 16,3-5 0-16,2-3 3 15,-2-7-2-15,5-3 1 16,3-6-2-16,3-4-2 15,2-3-2-15,0-1-3 0,-3-3-1 16,-1 2 0-16,-8-8-31 16,-4-6-62-16,-4-3-224 15</inkml:trace>
  <inkml:trace contextRef="#ctx0" brushRef="#br0" timeOffset="74073.7334">29271 12389 182 0,'40'-17'8'16,"8"-3"3"-16,11 0 10 15,9 2-3-15,13 2 7 0,11 2-11 16,5 0-1-16,7 1-6 16,4 6-9-16,3 0 2 15,0 0-4-15,-6 3-8 16,-3 1-7-16,-12-3-3 15,-7 3 9-15,-17-5 15 0,-15 0 10 16,-9-2 17-16,-15 4 1 16,-13 0 13-16,-9-1-10 15,-5 2-7-15,-3 1-14 16,-16 3-13-16,-13 1-26 16,-14 0-2-16,-11 5-8 15,-17 7-21-15,-9 0 5 0,-6 6-19 16</inkml:trace>
  <inkml:trace contextRef="#ctx0" brushRef="#br0" timeOffset="74323.7124">29153 12482 79 0,'-40'11'10'15,"11"-4"-9"-15,11-2 0 16,10-3 1-16,8 0-1 0,7-2-5 15,18 0 32-15,14-7-9 16,15-4-7-16,13-3-5 16,8-2-5-16,15-2 5 15,8-3 3-15,9 1-2 16,13-3-3-16,9 3 1 16,5 0 1-16,10 3-3 15,4 2-1-15,5 5-3 0,-3 4-5 16,-5 2-21-16,-10 4-60 15</inkml:trace>
  <inkml:trace contextRef="#ctx0" brushRef="#br0" timeOffset="77260.9947">15942 17147 448 0,'0'-9'16'16,"0"-2"-11"-16,0 2-4 15,0 2 0-15,0 1-1 0,0-1 0 16,2 0 1-16,-1 2 1 16,1-1-2-16,-2 1 2 15,2 3-2-15,0 2 0 16,-1 0-4-16,5 13-11 15,-3 5 5-15,5 7 10 16,2 7-1-16,-1 7 1 0,0 9 1 16,-1 4-1-16,-1 2 1 15,-4 1-11-15,-1-2 2 16,0-6 7-16,-2-5-2 16,0-6-2-16,0-7-1 15,-4-4 0-15,-1-6 4 16,-2-3-4-16,4-4-3 0,-5-6-1 15,1-4 8-15,1-2 16 16,-2-16 21-16,-4-13-2 16,2-8-26-16,-5-16-5 15,1-10 12-15,-1-5 10 0,7-1-20 16,-3 5 15-16,4-3 1 16,7 9-10-16,0 3-3 15,0 3-7-15,11 0-1 16,2 0-2-16,4 4-1 15,5 2-13-15,1 3-4 0,4 7-7 16,0 5 1-16,1 10-7 16,0 9-37-16,-7 10-71 15,-2 2-19-15</inkml:trace>
  <inkml:trace contextRef="#ctx0" brushRef="#br0" timeOffset="77510.9771">15986 17498 326 0,'6'-12'51'16,"9"-12"-22"-16,4-4-14 15,9-4-2-15,8-1-3 16,6 1-6-16,3 4-3 15,0 1-1-15,5 4-3 0,-7 5-22 16,-3 6-19-16,-8 5-8 16,-9 7-33-16,-9 0 16 15,-7 10-18-15</inkml:trace>
  <inkml:trace contextRef="#ctx0" brushRef="#br0" timeOffset="77698.4715">16105 17642 221 0,'-17'18'58'0,"7"-4"-27"0,1-3-8 15,4-2-8-15,3-2 0 16,2-2 2-16,6-3 0 16,11-2-1-16,12 0-7 15,8-5-6-15,12-10-16 16,10-4-49-16,-1-8-103 15</inkml:trace>
  <inkml:trace contextRef="#ctx0" brushRef="#br0" timeOffset="78698.4077">16780 17641 401 0,'-7'-5'25'15,"1"-5"1"-15,4 1-14 16,2 3-5-16,0 0-8 16,12 4 1-16,3 0-5 15,9 2-4-15,1 4-1 16,4 15-11-16,-2 8-1 16,-4 9 10-16,-7 3-1 0,-3 4 13 15,-10-6-10-15,-3-5 6 16,0-10 3-16,0-8 3 15,-9-12 6-15,1-2 30 0,-3-7 2 16,2-7-14-16,-2-3-1 16,4-2 1-16,1-1 5 15,4-5-20-15,2-5-3 16,7-4 2-16,6-7-30 16,8 0-10-16,7-3 7 15,5 1-1-15,2 5-20 0,5 5-18 16,-5 9-66-16,-1 2 28 15</inkml:trace>
  <inkml:trace contextRef="#ctx0" brushRef="#br0" timeOffset="79432.728">17333 17530 398 0,'0'2'39'15,"0"2"-25"-15,0 2-14 0,-1 5-1 16,-5 5 1-16,2 6-1 16,1 6 1-16,3 4 0 15,0 2-1-15,1 1 0 16,11 0-5-16,0-7-16 16,6-3-18-16,0-7-9 15,2-7-13-15,2-8 23 0,-2-3 29 16,4-5 10-16,-2-10 0 15,0-4 2-15,-3-1 0 16,-4-3 4-16,-5 0 3 16,-6 0 23-16,-4-2-1 15,-9 0 1-15,-9 1-6 0,-3 2-17 16,-6 4-1-16,0 1 9 16,-2 3-7-16,3 8-2 15,3-2-6-15,5 3-1 16,5 1-1-16,5 1 0 15,4 0 2-15,4 1-2 0,0-2 2 16,14-2 1-16,8-1-6 16,5-1-1-16,5-2 3 15,4 1-1-15,1 3-1 16,-3 2 3-16,2 4 1 16,-6 0-2-16,-7 8 1 0,-8 11-1 15,-2 9 0-15,-7 8-1 16,-5 3 1-16,-1 4 1 15,0 3 2-15,0-3-2 16,5-7 0-16,4-8-6 16,3-8-9-16,6-8 1 15,2-6 1-15,1-6 12 0,1 0-9 16,3-11-6-16,-1-4 0 16,-3-2 4-16,-1-5 10 15,-3 1 3-15,-5-4 3 16,-7 2 30-16,-5-4-1 0,-2 4 3 15,-11-1-12-15,-1 5-8 16,-4 3-11-16,2 4 1 16,1 5-2-16,-2 1-2 15,4 4-3-15,-1 2-4 16,7 0-25-16,1 0-11 16,5 0-17-16,1-3 11 0,7-8-46 15,7-7-58-15</inkml:trace>
  <inkml:trace contextRef="#ctx0" brushRef="#br0" timeOffset="79667.0859">18092 17177 20 0,'5'-2'414'0,"-5"2"-383"15,0 0-28-15,0 7-13 16,3 15-3-16,1 8 12 0,3 11 0 15,1 11 1-15,4 8 1 16,2 8 0-16,1 0 0 16,4 0 0-16,-1-6 2 15,-2-7-2-15,4-10-1 16,-3-10-21-16,-2-10-13 0,2-8-20 16,-7-12-33-16,-3-5-10 15</inkml:trace>
  <inkml:trace contextRef="#ctx0" brushRef="#br0" timeOffset="79854.5627">18084 17586 293 0,'-11'2'128'15,"4"-2"-89"-15,7 0-18 16,0-2-11-16,19-8-2 0,14-2-10 15,16-4-6-15,12-12-19 16,10-6-30-16,7-10-117 16</inkml:trace>
  <inkml:trace contextRef="#ctx0" brushRef="#br0" timeOffset="80229.5441">19174 17225 372 0,'-4'11'51'16,"4"-11"-40"-16,9-2-16 16,11-10 12-16,8-2-11 15,8-7 3-15,6 2 2 0,3-6 0 16,-5 4-1-16,-3-1 1 16,-5 4 3-16,-6 4 0 15,-9 4 0-15,-5 2-1 16,-5 5-2-16,-7 3-4 15,0 0-47-15,-7-6-106 16,-7-5-13-16</inkml:trace>
  <inkml:trace contextRef="#ctx0" brushRef="#br0" timeOffset="81323.2167">19192 17255 207 0,'-4'0'51'16,"-8"0"-22"-16,6 0-7 15,4 0 17-15,2 0-14 16,0 0-10-16,0 0-5 0,0 0-3 16,0 0-5-16,0 0 0 15,0 0-1-15,0 0 0 16,0 0-1-16,0-3 4 15,6 1 1-15,6-1-13 16,5-4 9-16,6 1 2 16,5-1-6-16,6 0 5 15,7-1-2-15,0 1 1 0,0 0 1 16,-3 0-2-16,0 2 1 16,-10-1 0-16,-7 3-1 15,-4 1 0-15,-8 0 0 16,-4 2 0-16,-5-1 0 0,0 1 0 15,0 0-6-15,-12 0-10 16,-9 3 8-16,-4 4 8 16,-3 4-9-16,-7 1-2 15,0 0 6-15,1 1 5 16,0 2 0-16,1-2 0 0,1-1 0 16,1-2 0-16,4 2 0 15,4-4 0-15,5 0 1 16,4-5-1-16,7-2 0 15,3-1 11-15,4 0 14 16,0 0 2-16,11-7-11 0,9-6-19 16,2-2 2-16,8-3 2 15,9-1 1-15,2-1 6 16,3-2-2-16,0 4-2 16,0 6-3-16,-1 2 0 15,-2 4-1-15,-4 6-2 16,-10 0-40-16,-12 2-102 0</inkml:trace>
  <inkml:trace contextRef="#ctx0" brushRef="#br0" timeOffset="84010.5244">16506 18591 334 0,'-22'-12'16'0,"4"-8"11"16,3-1-17-16,5 1 34 15,1 0-34-15,3 3-9 0,3-1 3 16,1 4 8-16,2-1-3 15,0 7-4-15,0-2-5 16,11 2-1-16,1 1-3 16,10-1 3-16,5 1 1 15,7-2 0-15,4 3 0 16,5-4 0-16,9 2-2 0,4-4 0 16,8 0 2-16,6 0 1 15,11-4-1-15,7-1-1 16,7-2 2-16,4 1-6 15,0-2 3-15,1 2 2 0,-2 4 0 16,-8-2-1-16,0 4-3 16,-9 1 5-16,-3 0-1 15,-8 3 1-15,-9-2-1 16,-7 3 0-16,-6 2 2 16,-9-2-2-16,-4 0 0 15,-7 1 1-15,-6 1-1 0,-2 3 1 16,-6 1-1-16,1-1 0 15,-8 2 1-15,0 0-1 16,-4 0-3-16,-3 3-23 16,-2 8-34-16,-15 0-42 15,-12-2-59-15</inkml:trace>
  <inkml:trace contextRef="#ctx0" brushRef="#br0" timeOffset="86494.7053">21160 18541 59 0,'7'0'285'15,"-2"0"-250"-15,3 0-32 16,6-7-1-16,4 4-1 15,1-2 0-15,5-1 1 16,5 2 1-16,1-1 0 0,4 2-1 16,2-2-2-16,4-1 0 15,-1 3 1-15,6-3-1 16,2 1 1-16,5-1-1 16,8-1 0-16,1 0 0 15,7-2-1-15,3 0 2 0,4 0-3 16,3-1-2-16,1 0 2 15,5 0-1-15,2-1 2 16,1 2 1-16,-1-1-1 16,1-1 1-16,2 2 1 15,-1-4-1-15,-2 3 0 16,7 1 1-16,1-2 0 0,3 2 2 16,1 2-3-16,5 0 0 15,3 0 1-15,2 0-1 16,1 2 0-16,3-3 1 15,3 3-1-15,-1-2 1 0,3 3-1 16,3-3 0-16,1 1 0 16,3 1 2-16,3 2-1 15,2-2-1-15,5 1 0 16,-2-2 0-16,2 1 0 16,5 2 0-16,-1-3 1 15,4 4 0-15,-4-1-2 0,4 1 2 16,1 2-1-16,-4 0 2 15,3 2-4-15,0-2-3 16,-2 0 3-16,1 0 0 16,-5 0 2-16,0 0 0 15,-1-2 0-15,-2-4 1 0,1 1 0 16,-2 0 3-16,2 0-2 16,-3-1-2-16,1 1 3 15,-3 1-3-15,-2 1 1 16,0-3 0-16,-1 3-2 0,-2-1 1 15,-2-1 1-15,0-1-1 16,-3-1 0-16,0 2 0 16,-4 0 1-16,-4-2 4 15,-2 1 0-15,0 1-1 16,0 3-2-16,-2-1 0 16,-1 1-1-16,0 0-1 15,-1-2 0-15,-5 2 0 0,-1-3 0 16,-4-2 0-16,-4 0 1 15,-1-4-1-15,-5 2 0 16,-3-2 1-16,-5 1-1 16,-3-1 4-16,-4-2 0 15,-3 3-1-15,-3-1-2 0,-3-3 0 16,-3 1 0-16,-3 1 0 16,-5-1 0-16,-2-1-1 15,-7 3 0-15,-2 3 1 16,-2-1-1-16,-6 1-1 0,1 1 3 15,-5 0-3-15,0 2 1 16,-1 2 0-16,-6-2 0 16,0 2 0-16,1 1 0 15,-5 1 0-15,0 1 0 16,-1-2 0-16,-7 2 1 16,1 0-1-16,-4 0 0 0,2 0 0 15,-2 0 0-15,-2 0 0 16,1 0 0-16,-3 3-5 15,3 2-4-15,-2 5-6 16,-2 0-3-16,0 5-38 16,-12-5-30-16,-9-3-41 15</inkml:trace>
  <inkml:trace contextRef="#ctx0" brushRef="#br0" timeOffset="88369.5711">17025 16507 396 0,'-21'-10'-35'15,"1"-6"54"-15,5 0-3 16,-2 2-3-16,5 1 4 15,0 2-4-15,4-3-3 16,1 2-2-16,3-5-3 16,4-2-5-16,0-2 1 0,7-6 0 15,10-3-3-15,12-7-7 16,5-5-1-16,9-4-3 16,9-3-2-16,9-4 2 15,5-5 8-15,6 4 4 0,4-5 1 16,7 6 0-16,0-3 2 15,4 5-2-15,3 1-1 16,1 2 0-16,-1-1 1 16,-2 3 0-16,-1 1 1 15,-2 3-1-15,0 4 1 0,-4 6 7 16,-3 9-1-16,0 5 1 16,-3 7-3-16,4 5-2 15,-4 6-1-15,3 0-1 16,2 0-1-16,3 0 1 15,-2 0-1-15,3-3 0 16,-3-4 0-16,2-2 0 0,-3-4-2 16,-4 1-2-16,-3 0 1 15,2-2 0-15,-13 1 2 16,-2 1-4-16,-12-3 6 16,-5 3-1-16,-7-3 0 0,-5 1 0 15,-10-2 2-15,-1 0 0 16,-4 0 4-16,-4 0 0 15,-1-4 1-15,0 3-5 16,0-1 1-16,-1 1-2 16,2 2-1-16,-5-2 0 15,1 7 0-15,2-1 0 0,-5 2 0 16,-1 2 1-16,1 1-1 16,-2 1 0-16,1 2 0 15,3 0 0-15,1 0 1 16,2 2-1-16,7-3 0 15,2 4 0-15,6 0 0 16,6 0 0-16,4 0 0 0,7 0 0 16,6 0 0-16,5 2 0 15,4 0 0-15,3-1-1 16,8 1 1-16,3-2 0 16,5 0 1-16,6 0-2 0,3 0 2 15,3 0-1-15,7-2 1 16,2 1-1-16,3-3 0 15,1 1 0-15,-4-3 0 16,3 2 1-16,-4 1-3 16,-1-1 3-16,-6 0-1 0,-2 1 0 15,-2 3 0-15,-7 0-1 16,-4 0 2-16,-2 0-1 16,-8 7 0-16,-4 2 0 15,-3 6 0-15,-4 0 0 16,-7 3 0-16,1 6 0 15,-3 2 1-15,-3 3-2 0,3 3 0 16,-3 0 1-16,-2-1 1 16,0 1 0-16,-5-4-1 15,-6-5-1-15,-3-3 2 16,-3-3-1-16,-4-2 0 16,-1-2 0-16,-2-1 0 0,-4-2 0 15,-3 2 0-15,0-4 0 16,-1 1 0-16,-2 4 1 15,-3-3 0-15,-2 5-1 16,0-3-3-16,-8-8-55 16,-13-8-193-16</inkml:trace>
  <inkml:trace contextRef="#ctx0" brushRef="#br0" timeOffset="89556.9867">18477 14710 423 0,'0'-27'-7'16,"-5"-2"24"-16,1-6-2 15,4 5 0-15,0 3-4 16,0-2-5-16,2 4-2 0,2-1-2 16,-3-3 2-16,1 2-1 15,-2 1-1-15,0 1-2 16,0 0 1-16,0 3-1 15,-7 7 1-15,-1 0-1 16,-6 10 0-16,-1 5-2 0,-9 1-2 16,-3 19 1-16,-7 5 1 15,2 5 2-15,1 6 0 16,4 5 0-16,2 0-6 16,6 0-5-16,7-3-1 15,4 0-3-15,1-9 0 0,4-4 3 16,1-8 1-16,2-5-2 15,0-5-3-15,2-6 2 16,6-1 16-16,2-1 9 16,4-10 0-16,6-6-6 15,4 1 1-15,1-6-1 0,4 1-1 16,0 1-1-16,1 2-2 16,-5 6 0-16,0 5-1 15,-5 5 1-15,-1 2 0 16,-2 7-3-16,0 14 1 15,-2 7-2-15,-3 8 4 16,3 10-1-16,-6 7 1 0,-4 6-2 16,-5 5-9-16,0 1 1 15,-7 2-8-15,-5-5 3 16,-3-2-8-16,-2-2 18 16,-3-11-2-16,-2-3 2 15,3-12 3-15,-1-9 1 0,4-7 3 16,1-13 0-16,6-3 51 15,2-8-9-15,3-14-20 16,2-6-11-16,2-8-9 16,0-5 7-16,2-5-9 15,11-6-4-15,3 0-4 0,6-1-2 16,1 0-4-16,6 2-15 16,5 1-4-16,3 4-25 15,1 2-70-15,2 2 12 16</inkml:trace>
  <inkml:trace contextRef="#ctx0" brushRef="#br0" timeOffset="90322.5555">18946 14651 206 0,'1'0'83'0,"3"-7"-58"16,-1-5-32-16,5-5 6 16,1-2-6-16,1-1-3 0,2-5 2 15,-2-1 0-15,-1-1 9 16,1-3-1-16,-3-1 0 16,-4 4 1-16,0 3 0 15,-1 2 0-15,-2 1 1 16,0 6 10-16,0 3-4 15,-7 5 4-15,-1 3-8 0,-4 4-2 16,-2 0-2-16,-4 14 1 16,-3 10-1-16,-3 6 1 15,-1 5-1-15,3 5 0 16,-3 3 0-16,8-2 0 16,-2-7 0-16,9 0-1 0,5-8-2 15,1-4-1-15,4-10-5 16,0-2-10-16,0-5-2 15,9-5 10-15,-1 0 15 16,9-3 1-16,-1-9-3 16,6 0-2-16,-1-8-1 0,0-1 2 15,3-3-1-15,-4 3 2 16,-1-2 18-16,-2 3-4 16,-7 2 17-16,0 6-1 15,-5 3-5-15,-1 4 2 16,-1 5-16-16,0 0-10 0,1 0-6 15,1 5 0-15,3 8 1 16,1-1 0-16,1 2 0 16,2-1 1-16,-2-1-2 15,2-3 0-15,1-2 0 16,1-3-1-16,-1-4 4 16,0 0 0-16,-3-4 1 0,3-8 0 15,-2-3 1-15,0-4-1 16,-1-2 2-16,-1-6 0 15,0-6 4-15,1 3-4 16,-2 2 2-16,-3 3 0 16,2 5-1-16,0 6 2 0,0 9-5 15,-2 5-2-15,2 2-3 16,1 13 0-16,0 5 1 16,5 7 3-16,0-1-9 15,-1-1-12-15,0-7-49 0,-1-12-76 16</inkml:trace>
  <inkml:trace contextRef="#ctx0" brushRef="#br0" timeOffset="90478.8069">19260 14119 468 0,'-14'-16'12'0,"2"0"5"15,-2 0-8-15,9 6-5 16,2 4-2-16,3 4-4 15,0 2-45-15,1 0-86 16,6 4-42-16</inkml:trace>
  <inkml:trace contextRef="#ctx0" brushRef="#br0" timeOffset="90806.8971">19321 14137 281 0,'15'6'61'0,"0"1"-57"16,5 2-3-16,0 5 3 15,1-1-1-15,-6 2-4 16,-3 0 2-16,-5-2 0 16,1-5-1-16,-4-1-5 15,-4-1-13-15,0-5 12 16,0-1 8-16,0 0 14 0,-4 0 5 16,-1-12-1-16,5-2-12 15,0-10-7-15,0-2 1 16,12-6 0-16,2 0-4 15,6 3 0-15,0 0-1 16,-1 6 10-16,2 7 18 0,-1 9-18 16,-5 3 8-16,7 4-10 15,0 8-4-15,1 10 1 16,2 8 1-16,4 6-3 16,0 4 1-16,5 5-1 15,0-2-20-15,0-8-48 0,-2-14-217 16</inkml:trace>
  <inkml:trace contextRef="#ctx0" brushRef="#br0" timeOffset="93900.5389">28846 11814 125 0,'-5'0'24'0,"2"-3"-8"16,-2-2-3-16,3 3-1 16,-2-1-7-16,-1 1-2 15,2 0-3-15,-2-1 0 0,-3 1 2 16,2 0 1-16,1 0 2 15,-2 0 7-15,2 1-3 16,-3-1 2-16,3 1-4 16,-4-3 5-16,2 0-6 15,-1 1-2-15,0 1-2 16,-3-2 0-16,-2 3-2 0,-1-3 0 16,-3 0 0-16,-2 2 1 15,-4 1-1-15,-4-3 0 16,-2 2 0-16,-3-1 0 15,-6 3 0-15,-1-2 0 16,-7 1-1-16,-1 1 1 16,-6 1-3-16,-3-2 0 0,-7-2 1 15,-1 1 1-15,-9-1 1 16,-8-1 0-16,-8-1 0 16,-6 0 1-16,-7 0 1 15,-4 1 0-15,-5 2 1 0,-2 0 0 16,-4 2-1-16,-4 0 9 15,-1 0-10-15,-5 2-1 16,-4 4 1-16,-6 2-1 16,-3 2 0-16,-5 0 0 15,-6 1 0-15,-5 7 0 16,-6-1 0-16,-3 5 0 0,-4 0 0 16,-3 2 1-16,1 3-1 15,-2-2-1-15,5 3 2 16,-1 2-2-16,4-2 3 15,4 7-3-15,3-3 1 16,5 1 0-16,2 3 1 0,2 0-1 16,0 0 0-16,3 2 0 15,1-1 0-15,-6 2 0 16,4 4 1-16,-4 0 1 16,3-1 0-16,5 3-2 0,-1 0 1 15,7-2 0-15,1-3-1 16,9 2 0-16,5-3 0 15,5-2 0-15,8 3 1 16,2-1-1-16,7 2-1 16,2 0 2-16,3 2-1 15,1 3 0-15,4-3 0 0,9 1-1 16,4 2 1-16,10-4 0 16,9 1-1-16,4-2 1 15,3-1 0-15,7-2-1 16,0-1 1-16,5-2 0 15,-1-2 0-15,6 1 0 0,2-2 0 16,2 1 0-16,3 0 0 16,0 3 0-16,3-2-2 15,0-2 4-15,5 2-4 16,-1-6 0-16,3 1 2 16,4-6 2-16,2 2 0 0,0-5 1 15,0 1-1-15,6-5 2 16,2 0 2-16,-1-3-1 15,2-2 2-15,2-5-3 16,0 2-1-16,0-3-1 16,0 2-3-16,0 0 2 0,0 0-2 15,0-1-59-15,0-1-12 16,0-3-11-16</inkml:trace>
  <inkml:trace contextRef="#ctx0" brushRef="#br0" timeOffset="94228.6493">20032 13970 234 0,'-11'-2'69'15,"1"-7"-33"-15,3 2-10 16,1 2 1-16,0 1-16 0,5 0-4 16,-1 2-5-16,2 1-1 15,0 1-3-15,0 0 1 16,0 9-1-16,9 1 1 15,0 8 1-15,4 2 1 16,-1 1-2-16,3-1 2 16,-1-4 0-16,-1-3-11 0,-3-3 0 15,2-6 6-15,-2-4 4 16,2 0 2-16,5-8 12 16,2-6-8-16,3-2-3 15,1-3-2-15,4-4 0 16,4-3-2-16,-4 2-2 15,2-5-11-15,-1 1-30 0,-1 3-71 16,-7 0-40-16</inkml:trace>
  <inkml:trace contextRef="#ctx0" brushRef="#br0" timeOffset="95009.8434">20174 14539 143 0,'0'-3'161'16,"0"-8"-137"-16,0-6-6 15,0 0-6-15,0 1 1 16,0-4-4-16,0 2 5 16,-4 0-3-16,-2 2-3 15,-2 2-1-15,-3 1-2 0,-3 1-3 16,-2 5-2-16,-2 0 0 15,-4 7-2-15,-1 0 1 16,-4 3 0-16,-4 12 0 16,4 4 0-16,-2 7 0 15,3 0 1-15,4 4 1 0,2-1-2 16,6 1 1-16,5-5 0 16,4-2 0-16,5-5-10 15,0-4-2-15,1-6 2 16,12-1-8-16,0-7 4 15,2 0 8-15,-2 0 0 0,2-4 0 16,-1-3 3-16,-2 0 3 16,0 0 3-16,-7-1-1 15,-2 4 9-15,3 0 4 16,-5 2-2-16,-1 0-3 16,4 0-3-16,0 2-7 15,0 0 0-15,-1 0 0 0,3 0 0 16,-1 0 0-16,2 0 0 15,1 7-3-15,-3 2 0 16,4 7 2-16,-1 1 3 16,5 0-2-16,1-2-27 0,5-6-10 15,0-3-55-15,3-6-21 16</inkml:trace>
  <inkml:trace contextRef="#ctx0" brushRef="#br0" timeOffset="95322.3393">20228 14453 274 0,'-3'-12'15'16,"-3"-1"14"-16,2 4-16 16,4 3-2-16,-4 3 0 15,4 1-3-15,0 2-4 0,0 0-6 16,0 5-3-16,4 5 3 15,0 6 1-15,5 5 0 16,0 8 1-16,-1 3 0 16,4 2-3-16,-3 0 3 0,3 0 0 15,-3-3 0-15,4-10 0 16,1-2 2-16,0-5-5 16,3-6 6-16,-1-4 3 15,4 0-4-15,-1-4-3 16,-2-4-34-16,-4-8-75 0,-1-9-32 15</inkml:trace>
  <inkml:trace contextRef="#ctx0" brushRef="#br0" timeOffset="95509.8111">20054 14722 321 0,'7'-2'76'16,"13"-17"-65"-16,12-2-11 0,11-4 1 16,14-4 0-16,9-3-2 15,7-2-49-15,-7-1-82 16</inkml:trace>
  <inkml:trace contextRef="#ctx0" brushRef="#br0" timeOffset="98947.0547">18402 15407 351 0,'0'-3'-7'16,"0"-8"14"-16,0-1-3 15,0 3 5-15,5-2 0 16,4 0 0-16,5 0-4 16,6 1-3-16,7-4-2 0,7 1 2 15,4 0-2-15,12-5-1 16,6 3 2-16,5-3-1 15,7-2 0-15,7-1 1 0,5-4-2 16,3-2-3-16,0 0-4 16,4 0 3-16,-3 2 1 15,1 3 4-15,-5 0 0 16,0 4-1-16,-5 4 1 16,-1 0 2-16,-6 3-2 15,0-2-1-15,-4 3 2 16,1-5-1-16,-4 4-1 0,0-3 2 15,-3 0-1-15,-4 0 0 16,-4 0 0-16,0-1 1 16,-6 6-1-16,-3-5-1 15,-7 7 2-15,-7-1-1 16,-4-1 0-16,-4 3 1 16,-4 1-1-16,-2-2 1 0,0-4 4 15,-3 0 5-15,-1-2-1 16,-1-2 0-16,2-3-1 15,-1 1 0-15,-4-2-2 0,-1 3-1 16,-1-2 1-16,0 2-1 16,-3-3-1-16,0-2 0 15,0-3 2-15,0-2-3 16,0-7-3-16,0-2 0 16,2-7 1-16,1 2-1 15,-1-3 0-15,-1 3-1 0,-1 0 2 16,0 6-1-16,0 0 1 15,-1 2-1-15,-9-1 1 16,0 1-1-16,-4 0 1 16,-1 0-1-16,-1-2 1 15,-2-2-1-15,-1 2 0 0,2 1 0 16,-3-1 0-16,-1 1 1 16,-1 3-2-16,-3 2 2 15,-2 3-5-15,0 1 3 16,-5 4 0-16,-4 3-3 15,2 1 5-15,-4 0-4 0,1 2 2 16,-2 1-1-16,0-1 2 16,0 3 0-16,-5-1 0 15,0 2 0-15,-3 2 0 16,-1 1-1-16,-6 3 1 16,-1 2 0-16,1 2-1 15,-6 0-3-15,1 0 6 0,-4 3-2 16,-1 7 1-16,-4 2 0 15,-2 6-2-15,-3 2-3 16,-1 3 5-16,-3 2-2 16,-2 5 1-16,0-1 1 15,2 3-1-15,3 2 0 0,2 3 0 16,-1 3 0-16,3 4 0 16,2 4 0-16,-1 6-1 15,6-1 1-15,4 3 0 16,7 1-6-16,7-2-5 15,6 2 7-15,8 4 1 0,4-2 1 16,5 1-2-16,5 4 1 16,2 3 0-16,3 1 2 15,3 2-1-15,3 1 1 16,1 3 1-16,5 1-1 16,0-2 1-16,8-2 0 15,7-3 0-15,11-4-1 0,8-8 0 16,7-8 1-16,11-12 0 15,6-6 0-15,6-10 1 16,4-6 0-16,5-5 1 16,0-4-2-16,2-3 0 0,6 0 0 15,-1-2 0-15,1 0-1 16,8 0-4-16,-1 0-8 16,2 0-6-16,-1 0-18 15,3 0-5-15,3 0-30 16,0 0-18-16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09:57:33.3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18953 15069 246 0,'0'0'51'0,"0"0"-35"15,0 0 1-15,0 0 8 16,0 0-9-16,0-3-2 16,0 2-5-16,0-1-4 15,0 0-3-15,0 2-1 0,0-2 0 16,0 2 4-16,0 0 5 16,0 0-6-16,-2 2 0 15,0 6-1-15,-1 0 2 16,-1 4 1-16,1 5-4 15,1-3 0-15,-2 2-2 0,1 2 1 16,3 2-1-16,-2-3 0 16,0 3 1-16,2 0 2 15,0 0 4-15,0-1-1 16,0 0-3-16,0-4 2 16,2 1-3-16,3-3 0 0,2-3 0 15,-1-1-2-15,1-2 0 16,1 0 1-16,-2 0-2 15,1-3 2-15,2 0-2 16,-1-1 3-16,4-1 0 16,-1 1 5-16,4-3 1 0,-2 0-1 15,4 2-1-15,5-2-1 16,-3 0-1-16,5 0-3 16,1 0 0-16,-1 0 0 15,0 0-1-15,-1 0 0 16,1 0 0-16,0-2 0 15,-2 2 0-15,5 0 0 0,-1-1 0 16,1 1 1-16,1 0-1 16,-1 0 1-16,2 0-1 15,0 0 1-15,2 0-2 16,-3 0 1-16,0 3 1 16,-1-1-3-16,4 0 3 0,-2 0-1 15,-1 0 0-15,3-2-1 16,-1 1 2-16,3 1-1 15,-1 0 0-15,2-1-1 16,-2 1 2-16,3 0 0 16,-1 0-1-16,-1 0-1 0,1 0 2 15,-2 1-2-15,2-3 1 16,-4 2 0-16,6 0 0 16,-2-2 0-16,-2 1 1 15,2-1-2-15,0 0 1 16,0 2 0-16,0-2 0 15,-2 0 1-15,0 0-1 0,2 0 0 16,2 2 0-16,0-2 0 16,0 2 0-16,0-2 0 15,2 0 0-15,-6 2 0 16,2-2 0-16,-2 0 0 0,1 1 0 16,-1 1 0-16,-2 0 0 15,4-2 2-15,2 2-2 16,0-2 0-16,1 0 1 15,2 0-1-15,-3 1 0 16,-1 1 0-16,-1-2-1 0,3 4 2 16,-3 0-2-16,2-3 1 15,0 3 0-15,-1-3-3 16,3 3 1-16,0 0 2 16,-4 1-1-16,4-1 2 15,-6-1-1-15,2-1 0 0,0 2 0 16,0-1 2-16,0-1-2 15,-2 0 1-15,3-2-1 16,-7 0 2-16,1 0-1 16,-4 0 4-16,-1 0-1 15,-2 0 1-15,-5 0-3 16,3 0 5-16,-4 0-3 0,2 0 1 16,-3 0-2-16,3 3-3 15,-4-3 2-15,0 2-1 16,0 0-2-16,-4-2 1 15,0 2 1-15,-3-2 0 16,1 2-2-16,-4-2 2 0,-1 0-1 16,-1 0 0-16,0 0 2 15,-1 0-1-15,1 0 5 16,0 0-1-16,0-4-5 16,-1 2 1-16,1-2 0 0,-2 1-10 15,0 1-13-15,0 0-9 16,0 1-23-16,-5-3-23 15,-5 2-97-15,-2-1-28 16</inkml:trace>
  <inkml:trace contextRef="#ctx0" brushRef="#br0" timeOffset="515.5975">21693 15283 444 0,'-2'-8'23'0,"2"-1"-11"16,0 2-2-16,0 2-7 0,0 2 0 15,8 1-5-15,-1-2 1 16,5 4-14-16,1 0 6 15,3 0 4-15,2 0 1 16,-2 2 0-16,4 3 1 16,0 1 4-16,-1 1-1 15,1-2 0-15,-1 2 3 0,2-1 1 16,-5 0 3-16,2 2 0 16,-2-1 0-16,-2 0 0 15,1 0 6-15,-3 2-5 16,3-2-2-16,-3 0-1 15,2-1-2-15,-2 3 0 16,1-2-3-16,2 2 2 0,-1-2-2 16,1 3 0-16,1 0 1 15,2-2-1-15,-6 3-1 16,-1-4-7-16,-2 2 3 16,-7-2 3-16,-2 4-1 0,0 3 0 15,-15 6 3-15,-9 3 9 16,-16 9-3-16,-6 8-6 15,-17 6-3-15,-8 6-35 16,-9 0-61-16,-5-4-244 16</inkml:trace>
  <inkml:trace contextRef="#ctx0" brushRef="#br0" timeOffset="4327.9006">23145 7227 382 0,'0'-5'8'0,"0"-11"0"16,0 9-7-16,0-1 1 15,0 3-4-15,0 2 0 16,0-1 1-16,-3-1-1 16,-1 1 0-16,1 1-2 0,-2-1-2 15,1 0 5-15,-1 1 1 16,3-1 1-16,-1-1 4 16,3-1 2-16,0 1 2 15,-2-2 0-15,2 0 0 16,0-2-1-16,0 0-3 0,0 0 0 15,0-1 0-15,0 1-3 16,2-2 1-16,0-1 1 16,-2 2 3-16,1 0-2 15,-1-1-1-15,0 0 1 16,0-1 6-16,0 1-8 0,0 1-1 16,-3-3 0-16,-2 1-3 15,0 3 2-15,0-2 2 16,-2 0-3-16,-2 0 1 15,1 1-1-15,0-1 0 16,1 0 1-16,-6 3-2 16,2-3 1-16,-1 0 0 0,-6 4 0 15,2-4-1-15,-8 4 3 16,4 1-2-16,-5-1-1 16,-6 4 1-16,3-1-1 15,-5 3-4-15,1-1-6 16,0 2 8-16,1-2-1 0,-3 2 3 15,0 0 0-15,2-2 0 16,-4 2 1-16,0 0-1 16,-2-1 1-16,0-1 1 15,3 0-2-15,-5-1 2 16,3 2-1-16,-3-4 0 0,2 3 0 16,-3-1 0-16,1 3 1 15,-1-4-2-15,0 2 1 16,-3 1 1-16,2-2-2 15,-4 2 1-15,2-1 1 16,1 1-1-16,-2-1 0 0,-1 0 0 16,0 0 0-16,0 2 1 15,1-2-1-15,-2 2-1 16,0 0 2-16,3 0-1 16,-3-2 0-16,0 2 0 15,-1 0 0-15,0 0-1 16,-5 0 2-16,3 0-1 0,0 0 2 15,-4 0-1-15,3 0-1 16,0 0 2-16,0 4-2 16,-1 0 0-16,2-2 0 15,1 1 0-15,-1 1 0 16,0-1 0-16,1 1 0 0,-3-1 0 16,4-1 0-16,-3 0 0 15,3 2 0-15,-2-3 0 16,-1 1 0-16,3-2 0 15,-4 0 0-15,7 0 0 16,-4 0 1-16,5 0-1 0,-2 2 1 16,4-2 2-16,0 0 2 15,-1 0-5-15,4 0 1 16,-5 0 0-16,7 0-1 16,-1 0 1-16,2 0 0 15,6 0-2-15,1 0 3 16,5 0-2-16,3 0 4 0,3 0 2 15,5-2 1-15,3-1 1 16,1 2-4-16,2-2-3 16,1 3-1-16,1 0-1 15,-2 0-12-15,1 0-22 16,1 4-23-16,-1-1-21 0,1 1-63 16</inkml:trace>
  <inkml:trace contextRef="#ctx0" brushRef="#br0" timeOffset="4937.2217">19583 6607 355 0,'-1'-10'26'15,"1"2"-3"-15,0 1-3 16,0-1-14-16,0 2-4 15,0 3-2-15,0 0-3 0,0 3-10 16,0-2 1-16,0 2 10 16,0-1 2-16,-2 1-4 15,-2 0 5-15,-2 0 1 16,-1 0-4-16,-3 5 2 16,-1 2 0-16,-3 4 0 0,1-3 3 15,-3 2-3-15,-2 4 2 16,2-2 4-16,-4 4-2 15,0-1 0-15,-1 2 0 16,2-1-1-16,-2 0-2 16,3-1 0-16,4 2 2 15,-2-4-2-15,5 0 2 0,2-3-1 16,1-1 0-16,3-3-1 16,3-1 0-16,2-2-1 15,0-3 0-15,0 2-1 16,0 0 0-16,0 1 5 15,9-1 2-15,4 2 23 0,3 0-11 16,2 0-18-16,6 4 2 16,-1 1-4-16,5 3-28 15,-1 1-33-15,-1-1-32 16,-4-3-134-16</inkml:trace>
  <inkml:trace contextRef="#ctx0" brushRef="#br0" timeOffset="12921.3204">19237 7935 285 0,'0'0'61'16,"0"0"-49"-16,0 0 2 16,0 0-5-16,0 0-1 15,0 0-4-15,0 0-1 0,-2 0-3 16,2-2 0-16,-1 2 0 16,1 0 0-16,0 0 0 15,-3 0 0-15,3 0 0 16,0 0 1-16,0 0-1 15,0 0 0-15,0 0 0 0,0 0 1 16,0 0 0-16,0 0-1 16,0 0 2-16,0 0-4 15,0 0 2-15,0 2 3 16,0 5-2-16,3-3 0 16,-2 2 0-16,1 0 1 0,2 2-1 15,-4 1 0-15,1-1-1 16,-1 2 0-16,0 0 0 15,2 2 0-15,-2 3 0 16,0 0 0-16,0-2 0 16,0 5 0-16,0-2 0 15,0 2 0-15,0-2 0 0,2 4 1 16,-1-1-1-16,1 2 0 16,0 1 0-16,0 2 0 15,-2 1 0-15,1 0 0 16,-1 3-1-16,2-1 2 15,-2 3-1-15,2-1 0 0,0 1 1 16,-1-2-1-16,1 3 0 16,3-5 0-16,-4 1 0 15,1 4 3-15,-2-3 1 16,0 1-1-16,0 1 1 16,0-1 0-16,0 1 1 0,0 0 0 15,0-3-2-15,0 1 0 16,0 1 0-16,0-2-2 15,0-1-1-15,0-2 1 16,0 1-1-16,0-2 0 16,0 0 1-16,4-1-1 15,-4 3 0-15,1 0 0 0,-1-4 1 16,2 6-1-16,-2-4 0 16,2 4-1-16,-1-5 2 15,-1 5-1-15,0-1-1 16,0 0 2-16,2-3-1 0,-2 2 0 15,0-2-1-15,0 4 2 16,0-4-2-16,0 1 2 16,0 1-2-16,0-3 2 15,-3 2-1-15,-1 1 0 16,1 2 1-16,-1-3 2 0,3 2-1 16,-7 1-1-16,4-2-1 15,1-3 1-15,-1 3 1 16,-1-1-2-16,2-5 0 15,-1 5 1-15,-2-1 3 16,1-2 0-16,-1 2 1 0,1-1-1 16,0-1 0-16,0 2-2 15,-1-1 3-15,0 1-3 16,3 0 0-16,-1 0-1 16,-1 0 0-16,0 1 1 15,2 1-2-15,-2 0 0 0,3-4-2 16,-1-1 2-16,1 1 2 15,0-3-2-15,2-2 0 16,-1 0 0-16,1-3 0 16,0 3 1-16,0-2 0 15,0 1 0-15,0-2 0 16,0 2-1-16,0-3 1 0,0 3-1 16,0-3 0-16,0 1 1 15,0 1-1-15,0-3 1 16,1-1-1-16,1 3 1 15,2-3-1-15,-3 3 1 16,1-2-1-16,3 1 0 0,-4 1 1 16,1-1-1-16,0 1 0 15,-1-2 0-15,1-1 0 16,0 2 1-16,1 0-1 16,-1-2 0-16,0 2 0 15,0-1 0-15,1-2 0 0,-1 1 0 16,0 0 0-16,-1-2 0 15,2 3 0-15,-1-2-1 16,-2-1-7-16,2 2-19 16,-2-1-7-16,0-2-29 15,-7-4-74-15</inkml:trace>
  <inkml:trace contextRef="#ctx0" brushRef="#br0" timeOffset="13640.0265">18830 10618 269 0,'-3'-5'23'0,"3"-3"-5"16,0 2-9-16,0 3-3 15,0-3-7-15,0 0-14 16,2 0-8-16,2 2 5 15,1-2 11-15,1 1 8 16,-3-1 5-16,1 3 0 0,-1-2 10 16,2-1 5-16,-3 5-2 15,4-5 7-15,-4 5-2 16,1-4 2-16,1 3-9 16,-1-2-7-16,3 0-3 0,-3 4-4 15,5-3-1-15,2 3-1 16,3-2 0-16,1 2-1 15,0 0 0-15,1 0 0 16,1 0-1-16,1 3-1 16,-4 3 2-16,2-2-1 0,-1 0 0 15,-1 2 0-15,3-1 2 16,-6-1 0-16,4 1-1 16,-1 0 2-16,1 3-2 15,-4-3 0-15,2 0 1 16,0 0-2-16,-4-1 2 15,1 0-2-15,-1-2 2 0,-3-2 0 16,0 0 5-16,-3 0 14 16,2-2 0-16,-1-8 0 15,2-1-10-15,2-6-3 16,-1-1-5-16,3-3-1 16,-2 0 0-16,3-1-1 0,-2 1 0 15,-1-1 1-15,0 5-1 16,3-1-2-16,-1-2-1 15,-1 5-6-15,6-2-13 16,-6 3-26-16,3-4-38 16,-5 2-141-16</inkml:trace>
  <inkml:trace contextRef="#ctx0" brushRef="#br0" timeOffset="25187.4805">19275 12056 201 0,'1'2'126'15,"-1"-2"-103"-15,2 0-22 16,5 0 7-16,4 0 8 15,7 0-17-15,4-6 9 16,5 1-4-16,1-2-3 0,5 0 0 16,1-1-1-16,-2 1 1 15,0 3-1-15,1-4 0 16,-3 2 1-16,2 0 0 16,-3 2-1-16,3 0 2 15,-4 0 1-15,4 1 0 16,-5 2-3-16,0-1 0 0,-3 2-2 15,-7 0-2-15,-3 0-11 16,-8 3-6-16,-4 4-12 16,-2 0-17-16,-12 3 17 15,-3 2 3-15,-5-2 6 16,-2 3 21-16,-3-4 4 0,5 0 7 16,-3 0-3-16,2-2-2 15,-3 0-1-15,-3-1-1 16,0 0 3-16,-3 1 3 15,1-1-2-15,-9 1-2 16,4 0-2-16,0-2-4 16,2 1-9-16,3 0 8 0,6-3 5 15,3-1 2-15,6-1 5 16,7-1 11-16,0 0 31 16,7 0-12-16,0-3-23 15,2-8-3-15,13 0-8 0,5-3 1 16,5-3 19-16,7-3-7 15,6-4 3-15,7 3-4 16,2-5-1-16,3 5-5 16,4-1-7-16,3 4-3 15,3 0-1-15,-3 6-17 16,-2 3-32-16,-10 0-37 0,-7 2-184 16</inkml:trace>
  <inkml:trace contextRef="#ctx0" brushRef="#br0" timeOffset="28562.2093">19321 12105 172 0,'0'-5'19'0,"0"2"21"16,-4-3-16-16,3 3-4 15,-1 0-7-15,0 0 0 16,0-2-3-16,2 3-5 0,-3-1-1 16,3-1 1-16,-2 2 2 15,0 1-3-15,2-3 3 16,-1 3 0-16,1-1 6 15,-4 2-2-15,4-2-9 16,-2 2-1-16,2-2 0 16,0 2-1-16,-1 0 1 0,-4 0 1 15,5 0 4-15,-2 0-3 16,1 0-1-16,-1 0-2 16,0 0 1-16,-1 0-1 15,1 0 0-15,-1 0 0 16,-1 4 0-16,1 3-1 0,-4-2 2 15,2 2 2-15,0 4 3 16,-2-1-1-16,0 0-2 16,1 0 2-16,-1 1 1 15,0 1 0-15,0-1 3 16,4 1-3-16,-4-1 0 16,2-2-1-16,2 4 0 0,-3-1-1 15,-1 1-4-15,2-1 2 16,-1 1-1-16,1 1 0 15,0-2 0-15,-2-1-1 16,3-1 0-16,-1 0 1 16,1 0 3-16,-2-1 0 0,3 0 0 15,-1 2 1-15,1-2-2 16,1 1 0-16,-1 1-2 16,3-2 0-16,-2 0 1 15,2 4-2-15,-2-5-2 16,2 3 0-16,0-2 3 15,-2 2 2-15,2-4-3 0,0 4 1 16,0-3 0-16,0 2 1 16,0 0-2-16,0-1 0 15,0 2 0-15,0-1 0 16,0 1 0-16,0 0 1 0,0-2-1 16,0 0 0-16,2 1 0 15,-2 0 0-15,0-2 0 16,0 1-1-16,2 0 2 15,-2-3-2-15,2-1 1 16,-2 0 1-16,0-1-1 0,0-1 0 16,0-1 1-16,0 0-1 15,0 0 0-15,0 1 0 16,0-1 1-16,0-2-2 16,0 2 2-16,0 0-1 15,0-1 1-15,0 1-1 16,0 2-1-16,0-3 0 0,0 1 2 15,0 0-2-15,0 0 0 16,0 0 2-16,0 1-1 16,0-3 0-16,1 2-1 15,-1 0 0-15,0-2 1 0,0 0-4 16,0 0 2-16,0 0 4 16,0 0 0-16,0 0 0 15,0 0-1-15,0 0 0 16,0 0 0-16,0 0 1 15,0 0-2-15,0 0-1 0,0 0 1 16,0 0-1-16,0 0 1 16,0 0 1-16,0 0-2 15,0 0 2-15,0 0-2 16,0 0 1-16,0 0 0 16,0 0 1-16,0 0 0 15,0 0-3-15,0 0 1 0,0 0-1 16,0 0-4-16,0 0 6 15,0 3-1-15,0 1 1 16,0 0 0-16,0-1 0 16,0 2 0-16,-1-1 3 0,-1 1-5 15,0 1 4-15,0 1-2 16,0 0 0-16,-2 0 0 16,2 0 1-16,1 2-2 15,-3-2 1-15,4 2 1 16,-1-4-1-16,-1 3-1 0,-2 1 1 15,4-4 0-15,-1 2 0 16,1-1 1-16,0 1-1 16,-2-2 0-16,2 2 1 15,0-2-1-15,0 1 2 16,0-1-2-16,0 2 0 16,0-1 0-16,0 1 0 0,0 0-2 15,3 0 2-15,3 4-1 16,0-2 1-16,-2 2 0 15,6-3-1-15,-5 5 2 16,2-2-1-16,-2-3-1 16,0 3 5-16,1 0-8 0,0-2 5 15,-3 0 0-15,1 1-1 16,-1-3 3-16,1 3-3 16,-1 0 1-16,2 1 0 15,-2-2 0-15,0 5 0 0,1-3-1 16,-1 1 0-16,-1 3 0 15,2-5 1-15,-3 3-1 16,1 0-1-16,0-5 3 16,-2 3-2-16,2-2 0 15,-2-2 1-15,0 0-1 16,0 1 3-16,0-2 1 16,0-1-2-16,0-1 2 0,0 0-1 15,0-1 2-15,0 3-2 16,0-2 1-16,0-1-1 15,-2 0-2-15,0 1 0 16,0 0 1-16,1-3-1 0,-1 3-2 16,0-2 2-16,0-1-1 15,2 1 0-15,-1 0-1 16,-3 0 2-16,4-2-2 16,-2 1 1-16,2 0 1 15,0-1-1-15,0 0 1 0,-3 3-1 16,1-1 1-16,1 0-2 15,-2 0 0-15,1 1 1 16,0 1 0-16,2 0 0 16,-1 0 0-16,-3 2-1 15,4 2 1-15,-2-2 1 16,1 0-3-16,-1 3 2 0,0 2-1 16,0-2 0-16,1 1 1 15,-1 1 0-15,-2 3 1 16,3-2 0-16,-4 1-1 15,4 1-1-15,-3-1 0 16,2 0 1-16,1 2 0 0,-3 1 0 16,2 0 0-16,1 0 0 15,-1 0 0-15,0 0 1 16,-1 2-2-16,3 0 1 16,-4 1 0-16,4 1 0 15,-2-1 0-15,2 1 0 0,0-2-1 16,0 2 1-16,0-1 0 15,2 3 0-15,2-3-1 16,-1-1 1-16,1 1 0 16,-1 0 0-16,1 0 1 15,-3-1-2-15,1 2 1 16,2-4 0-16,-4 4 0 0,1-1 0 16,2-1 0-16,-1 2 0 15,1 1 0-15,-1-3-1 16,0 3-1-16,-1 0 0 15,-1 3 2-15,2-3-2 16,-2 2 1-16,0-1 0 0,0-1-2 16,0 2 1-16,0 1 1 15,0-1 0-15,0-2 0 16,0 3 1-16,0-2 0 16,0 3 0-16,0 2 0 0,0 0 0 15,0 0 0-15,0-1 1 16,0 5-2-16,0-4 1 15,-2 3 1-15,2-1-3 16,0-1 3-16,0-1-2 16,0 1 1-16,0 1 1 15,0 1-1-15,0-2 0 0,0 3 0 16,0 0 0-16,0-1-1 16,0 0 1-16,0-2 0 15,0 0 0-15,0 0 1 16,-1-2-2-16,-3-2 2 15,2-2-1-15,-1 4 0 16,-1-5 1-16,2 0-1 0,0 2 0 16,0-3 0-16,2 2 0 15,0-5 0-15,0 1 0 16,0 0 0-16,0 0 1 16,0 0 0-16,0 0-1 0,0 0 2 15,0-3-1-15,-1 3 1 16,-1 1-2-16,0-2 0 15,0-1 0-15,1 1 0 16,-1-2 0-16,0 1 1 16,2-1-2-16,-2-1 1 0,2-1 0 15,0-1 1-15,0-1-1 16,0 0 0-16,0-1 1 16,0-3-2-16,0 2 2 15,0-1-1-15,0-3 0 16,4 2 0-16,-2 0 0 15,-1-3 0-15,5 1 0 0,-5 0-1 16,5 1 1-16,-5-1 0 16,5 1-12-16,-4 2-23 15,2 0-27-15,-1-5-26 16,-3-3-66-16</inkml:trace>
  <inkml:trace contextRef="#ctx0" brushRef="#br0" timeOffset="28921.5687">18808 15423 312 0,'-2'0'26'16,"2"-3"-17"-16,0-2-6 15,0-1-5-15,5 1 0 16,2 1 6-16,0 1-12 0,6 1-19 16,-2-2-37-16,-1 1-22 15,0-2-36-15</inkml:trace>
  <inkml:trace contextRef="#ctx0" brushRef="#br0" timeOffset="29359.0429">18993 15391 85 0,'2'2'37'15,"-2"0"0"-15,1-2 2 16,-1 2 7-16,2-2 3 0,1 2-21 16,-1-1-9-16,-2 1-10 15,2 1-2-15,1-1-3 16,-1 2 2-16,2 0 1 15,0-1-3-15,1 2-2 16,1-1-1-16,-1 3-1 0,2 0 0 16,1-1 0-16,2-1 0 15,2 0 0-15,3 1 0 16,2-3 0-16,5 1 0 16,5-2-1-16,6-1 3 15,6-1 3-15,5 0-5 16,5 0-7-16,5-1-9 0,4-5-20 15,7-1 16-15,-4-2-1 16,3 4 9-16,1-2 9 16,-4 0 8-16,-2-1 1 15,-5 3 1-15,-4 2 9 0,-5 1-8 16,-6 0-4-16,-4 2-3 16,-3 0 0-16,-5 0-17 15,-5 0-26-15,-2 2-36 16,-6-2-49-16</inkml:trace>
  <inkml:trace contextRef="#ctx0" brushRef="#br0" timeOffset="29999.6151">18995 15375 248 0,'1'0'66'0,"6"0"-47"0,-2 0-10 15,5 0-3-15,4 0 2 16,3 0-4-16,3 0-1 16,1 4-3-16,4 1 0 0,-1 0 0 15,3 1 0-15,0 1-2 16,2-2 0-16,0 3 0 16,5-5-1-16,3 2 3 15,2-1 1-15,4 0-1 16,2-3 0-16,5 1 3 15,2 2 0-15,0-1-1 0,7 1 0 16,0 0-2-16,8 1 1 16,-2 2-1-16,1 0-1 15,6 0 1-15,-2 2-8 16,4 2-15-16,-1-1-9 0,6 3-11 16,2-2 3-1,3 1 4-15,3 1 6 0,1-1 9 16,5 1-5-16,-1 1 9 15,-1-3 1-15,3 1-57 16</inkml:trace>
  <inkml:trace contextRef="#ctx0" brushRef="#br0" timeOffset="33686.8475">19217 15572 220 0,'0'-6'146'15,"0"-3"-143"-15,0-1-6 16,0 2 6-16,2 0-2 0,3-1-5 16,2 2 3-16,3-3 0 15,-4 0 0-15,3 1-5 16,-2 2 3-16,5 0 0 15,-6 1 2-15,8-1 0 16,-4 2 2-16,1 0-1 16,5-3 1-16,-2 5 1 0,4-4 0 15,2 1 0-15,0 3 1 16,0-1-2-16,1 1 1 16,4 1-2-16,-1 2 0 15,3 0 0-15,1 0-2 16,-1 0 0-16,2 0 1 0,2 0 1 15,3 0 1-15,-4 0-1 16,6 0 0-16,2 0 1 16,-3 0-1-16,6 0 0 15,-2 2 3-15,0-2-3 16,-2 0 2-16,5 0 1 0,-4 0 0 16,3 0-1-16,-2 1 0 15,1 1 0-15,5 2-1 16,0-1 2-16,0-1-2 15,3 2 2-15,0-1-2 16,5-1 0-16,-3 0 0 16,2 1-1-16,-2-3 2 0,3 2 1 15,-4 0 1-15,2 0-2 16,-3 0 1-16,-3-1 0 16,2 3-2-16,2-1 2 15,1 1-3-15,-2 0 1 16,3 1 0-16,-2-3-2 0,4-1 2 15,-1-1-1-15,-1 0 2 16,-3 0 4-16,1-1 1 16,-3-5-1-16,-4 1 0 15,-1 3-2-15,-6 0 1 16,-2 0-1-16,-1 2 1 0,-3 0-1 16,-2 0-2-16,-2 0-2 15,-4 6 2-15,-1 1-2 16,2-3 1-16,-3 1 1 15,1 2-2-15,-1-3-1 16,-2 3-13-16,0-3-8 16,-2 1-7-16,0 0 1 0,1 1-4 15,-3-5-26-15,-1 1-27 16,-1-2-14-16</inkml:trace>
  <inkml:trace contextRef="#ctx0" brushRef="#br0" timeOffset="34264.9393">21830 15339 314 0,'-12'0'29'16,"2"-5"-19"-16,3-2 3 16,2 0 2-16,1 3-5 15,3-1-5-15,-2 0-9 0,1 1-6 16,2 2 8-16,0 1-2 15,0-1 3-15,0 0-1 16,0 2 2-16,0 0-3 16,0 0-2-16,2 0 10 15,6 2-4-15,2 3-2 0,7 2-5 16,2 0 0-16,3 0 18 16,5 1-6-16,0-1-2 15,2 0-3-15,0 0 2 16,-2 0-2-16,2 0 0 15,-2 0-1-15,0 1 1 16,-1-1 3-16,-3 2-1 0,-4-4-1 16,-2 2-2-16,-3-1 0 15,-3-1 1-15,-4-2 0 16,-3-1 8-16,-3 0 0 16,-1 0-3-16,0 0-3 15,0 3-1-15,-5 2 0 0,-11 5 5 16,-15 10-4-16,-15 16-6 15,-19 9-29-15,-19 16-13 16,-22 14-56-16</inkml:trace>
  <inkml:trace contextRef="#ctx0" brushRef="#br0" timeOffset="44139.4513">17790 7711 342 0,'0'-11'18'16,"-6"0"0"-16,6-1 2 0,0 1 0 15,0 4-6-15,0 0-10 16,4 0-2-16,8 0-6 15,8 0 4-15,3 1-5 16,9 2 1-16,7 3 1 16,2-3-9-16,3 4-1 15,0 0 0-15,0 0 5 0,2-2 6 16,-2 1-3-16,3-1 6 16,1 0 3-16,3-1-1 15,3 3 0-15,-1-2 2 16,3 2-4-16,0 0 0 0,1 0 0 15,-1 0-2-15,-4 0 2 16,2 0-1-16,-4 0-1 16,4 0 2-16,-6 0-3 15,0 0 2-15,-4-2 0 16,-5 2-8-16,3 0-6 16,-10-1-2-16,-5 1 1 15,-4 0 10-15,-6 0-2 0,-7 5-8 16,0 0-13-16,-7 2-22 15,-3 2 1-15,-1 0 0 16,-13 0-22-16</inkml:trace>
  <inkml:trace contextRef="#ctx0" brushRef="#br0" timeOffset="44576.9108">17870 7770 219 0,'-19'-7'58'0,"4"-3"-31"15,4 3 7-15,5 0 2 16,-2 2-12-16,8 2-13 16,0-1-5-16,3 1-3 15,14-1-10-15,6 0-1 0,13-1 10 16,5 0-1-16,8-1-2 16,5 2-3-16,4-3 2 15,6-1 2-15,2-3 4 16,6 0 1-16,1-2 6 0,5 1-3 15,0 2-1-15,5-3-1 16,2 3-2-16,0-2-3 16,0 7-1-16,1 3 1 15,-4 2-1-15,-6 6-4 16,-8 12-29-16,-14 3-46 0,-13-2-111 16</inkml:trace>
  <inkml:trace contextRef="#ctx0" brushRef="#br0" timeOffset="50186.4456">18041 7759 301 0,'0'0'29'0,"0"0"-2"0,0 0-18 16,0-2 0-16,0 2-5 16,0 0-2-16,0 0-1 15,0 0-2-15,0 0 0 16,0-3 6-16,0 3-4 0,0 0 0 15,-2-1 1-15,-1 0-2 16,-3 1 1-16,-1-2-1 16,0 0 1-16,0 0-1 15,-3 1 0-15,-2-1 1 16,0 1 0-16,-3-3-1 16,-1 2 0-16,-2 0 1 0,-2-1-2 15,-1 3 1-15,-1-3 0 16,-3 3 0-16,1 0 0 15,-4 0-4-15,1-1 0 16,-5 1 0-16,1-2 4 16,-5 2-1-16,0 0 1 0,-5 0 1 15,2 0-1-15,-5 0 0 16,-2 0-1-16,-1 3 0 16,-5 3-2-16,2-2 1 15,-3 0 3-15,-1-1-1 16,1 0 0-16,-5 1 0 15,3-2 1-15,-7 1-1 0,1 1 0 16,-3-2 0-16,3-1 0 16,-4 3 1-16,1-4-1 15,3 2 0-15,-4-1 1 16,4-1 0-16,-2 0-2 16,0 0 2-16,-1 0-1 0,-3 0 0 15,-1 0 1-15,1 0-2 16,-1 0 2-16,2 0-1 15,-1 0 0-15,2 0 0 16,-1-5 1-16,3 0-1 16,0-2 5-16,2 1-2 0,0 1 0 15,2-4 1-15,1 0-3 16,2 2 0-16,-4-2 2 16,1 2-5-16,-2 1 4 15,1 1-4-15,-1 0 5 16,-1 0-4-16,4 1 2 0,-1 1-2 15,1-1 1-15,0 4 0 16,3-4 0-16,2 4 1 16,-2 0-1-16,5 0-1 15,0 0 1-15,5 0 0 16,0 0-2-16,3 0-1 16,5 2 3-16,-1 0 0 0,6-1 0 15,0 3-2-15,5-2 2 16,0 2-2-16,0-1-3 15,6 1-1-15,1-1 3 16,5-1 0-16,-1 1 1 0,6 1-8 16,0-1-27-16,1 1-10 15,4 0-23-15,0-1 20 16,0-1-7-16,2 0-21 16</inkml:trace>
  <inkml:trace contextRef="#ctx0" brushRef="#br0" timeOffset="50717.6455">14069 7650 93 0,'9'-11'60'16,"-2"-1"-41"-16,0-2 0 0,0 2 0 16,2-1 26-16,0 2-25 15,0 0 5-15,0 1 1 16,-4-1-4-16,2 2-7 15,3 2-10-15,-5 0-3 16,2-1 0-16,-3 5-3 0,1-1 1 16,-2 1 0-16,-3 1 1 15,0 1-2-15,0-1 3 16,0-2 2-16,0 2 12 16,0 0-8-16,0 0-6 0,-5 2-1 15,0 0 0-15,0 0-1 16,-2 0 1-16,-6 8-2 15,4 2 1-15,-5 5 0 16,-6 4 0-16,2 1 1 16,-2 0-1-16,-1 3-1 15,-1-3 1-15,1-1 0 0,-3-1 1 16,2-2-1-16,1-2 0 16,0 1 0-16,2-3 0 15,0-2 0-15,4 0 0 16,7-3 1-16,-2-4-2 15,6-1 1-15,3 0-1 16,1-2 2-16,0 0-1 0,0 0 4 16,5 0 4-16,5 0-2 15,4 0-1-15,0 0 2 16,12 5-4-16,-4 2-4 16,9 6 2-16,6 5-3 0,5 3-23 15,5 2-48-15,0-8-153 16</inkml:trace>
  <inkml:trace contextRef="#ctx0" brushRef="#br0" timeOffset="69013.9287">13401 8032 17 0,'1'-7'157'16,"5"-6"-124"-16,3 3 13 16,2-6-12-16,1 5 6 15,4-6-19-15,3 2-5 16,2 0-5-16,4-3-5 0,0 4-2 16,2 0-3-16,-1 2-1 15,4-4 1-15,-4 7-1 16,3-3-2-16,2 3 1 15,-4 1-5-15,0 1-6 16,-5 1-1-16,-2 3-5 16,-5 1-19-16,-3 2 6 0,-5 0-9 15,-7 4 2-15,0 3-10 16,-8 5 31-16,-8 3-6 16,-4 1-19-16,0-2 20 15,-1 0 28-15,-1 1 15 16,5-3 9-16,-3 2-5 0,0-2-2 15,2 1-2-15,2-2-3 16,3-2 6-16,2 0 12 16,4-6-13-16,4 1 8 15,3-3-24-15,0-1-6 16,0 0 1-16,12 0 13 0,4-8 3 16,6-5-9-16,5-1 0 15,6-4-5-15,-1 2-1 16,2 2-5-16,0-3 1 15,-4 8-25-15,-1-2-61 16,-8 0-92-16</inkml:trace>
  <inkml:trace contextRef="#ctx0" brushRef="#br0" timeOffset="75779.7384">13614 8014 138 0,'2'0'50'16,"0"0"3"-16,-2 0-27 16,0-2-20-16,0 2-2 15,0 0-4-15,0 0-2 0,0 0-17 16,0 0-5-16,0 0 20 15,0 0 4-15,0 0 0 16,0 0 3-16,-4 0 0 16,1 0-2-16,-2 0 1 15,-2 2 2-15,-3 1-1 16,1 1 0-16,-1 3-2 0,-2 0 0 16,-1-2-1-16,-1 5 0 15,2-2-7-15,0 3-16 16,-1 0 4-16,1-5 7 15,-1 4 0-15,-1 1 5 16,3-4 5-16,0 0 3 0,2-2-1 16,6-3 2-16,3 0 3 15,0-2 1-15,7 0 2 16,7-4 21-16,6-5-5 16,5-1-12-16,4-5-2 15,1 3-3-15,3-6 1 16,-1 6 0-16,-2-3-3 0,-3 5 0 15,-1 0-5-15,-7 5 0 16,-2 5-21-16,-7 0-36 16,-8 0-22-16</inkml:trace>
  <inkml:trace contextRef="#ctx0" brushRef="#br0" timeOffset="77904.5763">13387 8267 75 0,'-2'-9'39'16,"0"2"-21"-16,-1-2 15 0,3 2 0 15,0 0 6-15,0 0-19 16,0 1-17-16,0 1 1 16,-1 2-6-16,1-3-15 15,0 2-15-15,-2 1 4 16,0-1 10-16,2 0 16 0,0 0 3 15,0 0 7-15,0-3 6 16,0 3-1-16,-1 1-3 16,1-3 1-16,0 2 5 15,0 1 5-15,0-1-9 16,0 1-5-16,0-1 0 16,0 3-1-16,0-2 1 0,0 2-1 15,0-1 0-15,0 1 9 16,0-1 2-16,0 0 2 15,0 0-1-15,0 2 1 16,0-1-5-16,0-2-2 16,0 3-4-16,0-1-1 0,0 1 1 15,0-2 0-15,0 2-1 16,0 0-5-16,0 0 0 16,0-2 0-16,-2 2 1 15,2 0-2-15,0 0-1 16,0 0 1-16,-2 0-1 0,2 0 0 15,0 0-1-15,0 0 1 16,0 0 1-16,0 0-1 16,0 0 0-16,0 0 0 15,-2 0 0-15,2 0 0 16,-1 0-1-16,1 0 1 16,-4 0-3-16,4 0-2 0,-2 2 3 15,2 1-1-15,-1 1 3 16,1 0-1-16,0 1 1 15,-2 0 1-15,2 1-1 16,-2 1-1-16,2 0 2 0,-2 0-2 16,2 4 0-16,0-3 1 15,0 2 0-15,0 2 0 16,0-1-1-16,0-2 1 16,0 3 0-16,0-1 0 15,0 3-1-15,0-2 1 0,0 1 0 16,0 0 0-16,2 3 0 15,0-2 0-15,-2 4 0 16,2-2 1-16,-2 0-1 16,0 2 0-16,0 2 0 15,0-2 0-15,0-1 1 16,0 1-1-16,0 0 0 0,0 0 0 16,0 1 1-16,0 3-1 15,0-2-1-15,-4-1 2 16,2 4-1-16,-2-3 0 15,0 3-1-15,1-3 1 16,-4 3 0-16,4-2 0 0,-3 4 1 16,-2-3-1-16,3 1 0 15,0 0 0-15,0 2 0 16,0 0 0-16,-1-1 1 16,0 2-1-16,-1-1 0 15,2 2 0-15,-2 3 0 0,4 0-1 16,-5 1 2-16,1 2-2 15,1 2 1-15,-1-2 0 16,2 4 1-16,-1 0-3 16,1-2-4-16,0 0 4 15,1 2 2-15,1 0 0 16,-3 1 0-16,5-1 0 0,-3 2 0 16,2 2-1-16,0-2 2 15,0 2-2-15,0-1 1 16,1 2 1-16,-1-1-1 15,-2 4 0-15,4 0-1 16,-1-1 2-16,1 2-1 0,-2 1-1 16,-2-4 1-16,4 1 0 15,-1-1 0-15,1-4 0 16,-4 1 0-16,4-1 1 16,-2-4-2-16,2 1 1 0,0-5 0 15,-1-1 1-15,1-3-1 16,-3-1 0-16,3-2 0 15,0 1 0-15,0-2 0 16,0 0 1-16,0 0-1 16,0 2 0-16,0-4 0 15,-2 2 0-15,2-1 0 0,-3 0 1 16,1-3-1-16,0-1 0 16,1-3 0-16,-3 1 0 15,4-6 0-15,-2 2 0 16,1-2 1-16,1-2-2 15,-4 1 2-15,2 0 0 16,1-1 1-16,-1 2-5 0,0-2 4 16,-1 0-1-16,3-1-1 15,-3-1-1-15,1 1-21 16,0-4 7-16,-1 1 1 16,0-1 7-16,-3 1 4 0,-1-1 2 15,-4 1-7-15,1 1-8 16,-3-1 2-16,0-1 2 15,1-1-3-15,1 0 15 16,0-2 2-16,3 0-1 16,0 0 16-16,1 0 1 15,1 0 9-15,1-4 1 16,0 1 1-16,3 1-5 0,0-1-1 16,1-1-3-16,-2 0-4 15,1-1-4-15,2 1-4 16,0-1 1-16,0 2-2 15,0-2-2-15,0 0-2 0,0 2-2 16,0-1 0-16,0 1 2 16,0 1-1-16,0 0 0 15,0 1-3-15,5 1 2 16,-2 0-2-16,2 0 0 0,-1 0-2 16,5 0 1-16,-2 3 1 15,2 1 1-15,0 1 2 16,0-2-2-16,-1 2 1 15,0 0 0-15,-3-4 1 16,1 1-1-16,-3-1 0 16,5 2 0-16,-3 0 1 0,1-1-1 15,2 1-1-15,-1-1-2 16,5 1 0-16,-4-3-2 16,3 0 6-16,-2 0 0 15,-2 0 1-15,2 0-1 16,-2 0-2-16,1-6 4 15,1-1-3-15,-1 1-2 0,-2 0 6 16,3-4-4-16,-2 3 2 16,-2-1 1-16,2-4-3 15,0 4 0-15,1 0 2 16,-1-4-3-16,0 2 1 0,1 2-6 16,-1-3-8-16,2 5 6 15,-2 0 2-15,1-1-8 16,-5 3-9-16,1 2 7 15,-3 2-4-15,-1 0-13 16,0 2-36-16,-7 5-38 0,-6 0 19 16</inkml:trace>
  <inkml:trace contextRef="#ctx0" brushRef="#br0" timeOffset="78545.1653">12902 10672 361 0,'-2'-10'13'0,"-2"2"19"0,3 3-23 16,1-1-3-16,0 5-3 15,0-1-1-15,0-1-4 16,0 3 0-16,0 0 0 16,0 0-6-16,0 0 3 15,0 3 3-15,0 3 2 16,0-2 0-16,1 3 1 0,3 3 0 15,-1-2 0-15,3 3 0 16,-3-1 0-16,5-1 0 16,-1 2 1-16,0-1-1 15,2 1 0-15,-3 1 3 0,6 0-1 16,-2-1-2-16,2-1 2 16,0-1 0-16,0 0-3 15,1-4 0-15,-2-2 4 16,-1 0 0-16,2-2 2 15,-6-1 7-15,3 0 1 16,3 0 1-16,0-5 5 0,4-2-12 16,3-4-6-16,3-2-1 15,5-1-2-15,0-1 0 16,2-3 3-16,-2 1-3 16,-1-3 0-16,0 0-4 15,-4-2 5-15,-2 2 2 0,-5 3 0 16,-3-3 1-16,2 6-2 15,-2 2 0-15,1 0-2 16,-1 7-1-16,5 4-24 16,-5 1-34-16,5 0-20 0,-5 8-48 15,-5 3-60-15</inkml:trace>
  <inkml:trace contextRef="#ctx0" brushRef="#br0" timeOffset="81123.115">13246 11972 185 0,'38'-14'9'0,"2"-3"13"16,-1 4 13-16,4-1-18 15,0-1-8-15,-3-1 4 0,-5 4-5 16,-1-3-3-16,-1 0-3 16,-4 6-2-16,-4-2 1 15,-3 1-2-15,-7 5-1 16,-1 0-9-16,-8 5-8 16,-6 0-27-16,0 0-19 0,-6 3 58 15,-11 8 8-15,1 2 0 16,-7-1-1-16,-4 4-1 15,1 0-4-15,-1 0-6 16,-3 0 3-16,-1-2 6 16,1 3 4-16,-1-3-1 15,-1 1 12-15,5-3 11 0,1-2 8 16,2-3 7-16,0 4-21 16,6-1-1-16,4-4-5 15,2-3-3-15,2 2-3 16,3-4 6-16,2 2 6 15,3-3 3-15,2 0-3 0,0 0-6 16,0-9-4-16,13 0-11 16,2-8 4-16,7 3-6 15,5-8 17-15,9-1-1 16,2 0-9-16,5-1 4 0,1 1 2 16,-3 1-3-16,0 4-5 15,-4 4 1-15,3 8-1 16,-6 6-4-16,-6 6-38 15,-11 6-63-15,-9 0-166 16</inkml:trace>
  <inkml:trace contextRef="#ctx0" brushRef="#br0" timeOffset="84700.973">13438 11970 122 0,'-2'0'50'16,"1"-2"-20"-16,-1 0 15 15,2-3-22-15,0 2-2 16,0 1-7-16,0-3-6 15,9-2-7-15,4 4 5 0,9-3-13 16,2-1 17-16,5 1-9 16,6-1 2-16,2 2-2 15,1-1-2-15,-1 1 4 16,-1 0-3-16,-4 2 1 16,-5 0-1-16,-1 0 0 0,-10 3 0 15,-5-2-1-15,-6 2-2 16,-5 0-5-16,-2 0-14 15,-15 5 22-15,-3 4 0 16,-7-2-8-16,-4 3 7 16,-1-2 2-16,-4 3 0 0,2-4 2 15,-3 2 3-15,1 2-2 16,-1-3-3-16,3 0 0 16,3-1 0-16,6 0 2 15,8-4 2-15,2 1-1 16,10-1 3-16,-1-3 1 15,6 0 13-15,0 0 6 0,0 0 8 16,13-3-26-16,3-4-9 16,7 2-2-16,6-2 1 15,6 1 4-15,7 2-17 16,-1 2-34-16,-2 0-39 16,-4-4-72-16</inkml:trace>
  <inkml:trace contextRef="#ctx0" brushRef="#br0" timeOffset="86382.1067">13767 11530 168 0,'0'0'74'0,"0"0"-33"16,0 0-18-16,0 0-8 16,0 0-2-16,5-2-9 15,4 0-2-15,2 0-4 16,3 0 7-16,5 1-12 16,6-1 16-16,-2 0-8 0,5 0 1 15,3 1-2-15,-1-1 0 16,9-1 0-16,-5-3-12 15,7 2 15-15,0-3 0 16,8 2-3-16,-3-1 1 16,3-1 0-16,0 0-1 15,2 2-1-15,5 0 1 16,-2-1 1-16,2 1-1 0,0 0-2 0,0-1 4 0,2 2-2 16,-2-1 0-16,0 1 0 15,3 1 1-15,-1-1-1 16,-2 1-6-16,2 0 10 15,1-1-4-15,-3 0 0 16,0 0 0-16,0 1 1 16,-3-2 0-16,1 3-2 0,2-2 2 31,-2 2-1-31,2 2 1 0,-1 0-1 16,1 0-1-16,-2 0 1 0,0 0 0 15,-1 0 0-15,-4 0-1 16,1 2 2-16,-3 0 0 15,0-2-2-15,-3 2 1 16,3-2 2-16,-6 0-2 0,0 0-1 16,3 2 5-16,-5-2 0 15,4 0-2-15,-3 2-1 16,3-1 2-16,2 3 0 16,-4-3-3-16,4 3 2 15,-3-2-1-15,-3 0 1 0,-3 2-1 16,-1-4 1-16,-2 1-1 15,-3 1 1-15,1-2 1 16,-4 0 0-16,-2 0 1 16,-1 0 2-16,-2 0-2 15,-5 0 1-15,0 0 0 16,-4 0-2-16,-4 0-1 0,3 0 0 16,-6 0-2-16,1 0-2 15,0 3 0-15,0 4-19 16,0-1-10-16,-6 3-12 15,1-5-53-15,-2-1 7 0</inkml:trace>
  <inkml:trace contextRef="#ctx0" brushRef="#br0" timeOffset="86882.0943">16888 11369 179 0,'-6'-9'27'0,"3"2"25"16,-2-2-15-16,1 2-13 15,1 1-3-15,-5 0-11 0,3 0-1 16,-2 2-2-16,1 3 0 16,-1-3-2-16,-1 4 2 15,3 0-2-15,2 0-3 16,1 0-3-16,-1 0 1 15,3 0-3-15,0 2 2 0,0 3-6 16,0 1 6-16,3 1 0 16,7 0 1-16,4 0 0 15,3 0 1-15,1-3 0 16,4 1 3-16,1-1-9 16,-3-3 8-16,2-1-3 15,-5 0-1-15,2 0 10 0,-6 0-8 16,1 0 4-16,-2 0 0 15,-4 0 1-15,4 0-2 16,-9 0-3-16,3 2-2 16,-3 2-1-16,-1 1 1 0,-2 4 0 15,0 2-1-15,0 3 0 16,-12 6 0-16,-3 5 5 16,-11 7 2-16,-8 7-3 15,-1 9 0-15,-17 11 0 16,-2 7-2-16,-10 9 1 0,-11 7-9 15,-7 2-72-15,-7-6-109 16</inkml:trace>
  <inkml:trace contextRef="#ctx0" brushRef="#br0" timeOffset="101334.2524">14020 11667 139 0,'7'-5'26'0,"-3"-4"-14"15,2 2-2-15,1 0-4 16,-2 0-4-16,3 1-1 16,0 1 1-16,-1-1-2 15,0 3 0-15,2 0 0 0,1-2 0 16,-2 2 0-16,5-1 0 15,1 1 0-15,5-2-3 16,-4 1 3-16,7-2 1 16,1 1-2-16,4 0 1 15,0 0 0-15,4 0 3 0,3 0-3 16,4 0 2-16,3 2-2 16,0 1 2-16,6-1 0 15,3 3-1-15,4-2 0 16,2 0-1-16,5 2 0 15,2-2 1-15,5 0-1 16,0-1 1-16,4 1-2 0,0 0 2 16,4 0 0-16,0 0-1 15,-1 2 0-15,0 0 6 16,-2-1 7-16,-2 1 15 16,0 0-13-16,-1 0-1 0,4 0-2 15,1 0-6-15,2-2-2 16,4 2 0-16,-2-2-1 15,-2-1 0-15,-1-1-3 16,-5 1 4-16,-2-1-1 16,-7 2-2-16,-1-2 1 15,-5 3 2-15,0 1 1 0,-10 0-1 16,-2 0 1-16,-7 0-2 16,-3 0 0-16,-5 0 1 15,-5 0 4-15,-5 0-1 16,-2 0-3-16,-4 0 1 15,1 0 2-15,-2 0-3 0,3-2-3 16,-3 2-1-16,3 0 1 16,-3 0-2-16,4 0 0 15,-5 0-12-15,-1 0-1 16,2 2-8-16,-3-1-9 0,-3 1-15 16,-4 0-25-16,0-2 3 15</inkml:trace>
  <inkml:trace contextRef="#ctx0" brushRef="#br0" timeOffset="101849.8401">16881 11303 284 0,'-9'-9'9'15,"0"-4"14"-15,1 5 3 16,5 0-17-16,-2 0-1 16,-1 4-4-16,5-1-1 15,-5 0-1-15,0 1-1 16,3-2 0-16,-2 3 0 0,3-2-1 16,-3 3 0-16,5-2 1 15,-2 3-1-15,0-1-2 16,2 2 0-16,0-2-1 15,0 2 1-15,0 0-3 16,5 0 11-16,2 2-9 16,6 5 6-16,1 0-3 0,0 2-1 15,3 0 1-15,-2 0 1 16,2 2 0-16,0-1-1 16,-2-1-1-16,6 2 1 15,-4-2 6-15,1 1 0 16,-1 1-2-16,-1 0 0 15,-4-1-1-15,-3 0-1 0,-2 2 0 16,-5 0-5-16,-2 6 3 16,0 0 2-16,-12 7 4 15,-6 3-3-15,-8 9 2 16,-4 1-4-16,-11 9-2 0,2 8-21 16,-7 0-24-16,2-1-56 15,0-4-91-15</inkml:trace>
  <inkml:trace contextRef="#ctx0" brushRef="#br0" timeOffset="103349.7312">18357 12118 132 0,'7'0'31'0,"-2"-4"-7"15,3 0-2-15,-1-1 13 16,3 2-15-16,3 1-11 0,1 0-5 15,3-2 1-15,2 3-4 16,3-1-1-16,3 1 0 16,4-1 1-16,0-1 0 15,5 1-3-15,3 1 4 16,4-4-2-16,1 1 1 16,4 3 0-16,3-3-3 15,5 1 5-15,0-1-2 0,3 3 0 16,2-1-1-16,3-2 0 15,-1 2 1-15,-2-2 0 16,0 3-3-16,2-3-3 16,-1 2 8-16,-3 2-3 0,-2 0 1 15,3 0-7-15,-8 0-6 16,-1 2-10-16,-4 3-14 16,-6 5 13-16,-3-2-4 15,-8 1-20-15,-6 1-54 16</inkml:trace>
  <inkml:trace contextRef="#ctx0" brushRef="#br0" timeOffset="103771.5696">19061 12148 202 0,'-17'-13'7'0,"5"-2"3"16,2-1 2-16,3 3 8 15,2 4 12-15,5 0 0 0,0 2-19 16,5 2-13-16,10 2-1 15,4 1 6-15,8 0-6 16,4 0 3-16,7 0-2 16,3 2-3-16,4-2 6 15,4 1-6-15,1-3 7 16,4 2-2-16,-2-3 4 0,6 2 1 16,-6-1 0-16,-2 3 0 15,-2 1-6-15,-3 0-1 16,-3 0 1-16,-5 4-1 15,-3 5-2-15,-7 2-35 16,-6 2-39-16,-8-6-29 0</inkml:trace>
  <inkml:trace contextRef="#ctx0" brushRef="#br0" timeOffset="110865.2015">12700 12155 77 0,'0'-5'43'16,"-5"-2"-11"-16,3 2 5 16,0 0-5-16,1-1 4 15,1 1-16-15,0-1-4 0,0 1-10 16,0-1-5-16,0 1 0 16,0 2-1-16,0-1 2 15,0 2 1-15,0 2 2 16,0-1 14-16,0 1-2 15,0 0-4-15,0 0-4 16,0 0-5-16,0 0-2 0,0 0-3 16,0 0 3-16,0 0-2 15,0 0-7-15,1 4 7 16,-1 2 0-16,2 4 1 16,2-2-1-16,-3 3 0 15,1 0 1-15,0 1-1 0,-1 1 1 16,6 2-1-16,-4 2 0 15,-1 2 1-15,1 1-1 16,1 3 1-16,1 0-1 16,-1 4 0-16,2-2 0 15,-3 3 0-15,-1 1 0 16,3-1 0-16,-1 3 0 0,-1-1 0 16,2 2 0-16,2 0 0 15,-4 1 0-15,2-1 0 16,0-2 0-16,1 2 0 15,-3 0 0-15,1 0-1 16,-1 0 2-16,2 4-1 0,-2 0-1 16,0 0 2-16,1 1-1 15,-1-1 0-15,-1 1 1 16,2 0-1-16,-3-1-1 16,-1 2 1-16,0-2 0 15,0 1 0-15,2 0 0 0,-2-1 1 16,0 0-1-16,2 0 0 15,2-4 0-15,-2-2 0 16,2-2 0-16,-3 1 1 16,3-3-1-16,-2-2 0 0,-1 1 0 15,1-3 0-15,0 2 0 16,-1-2 0-16,-1 0 2 16,2 2 0-16,-2-5-1 15,0-1 8-15,2 0-1 16,0 0-5-16,-1-4-2 15,4 0 0-15,-3-1 1 16,1-1-2-16,-1 1-1 0,0-4 3 16,-1 1-2-16,1 0 0 15,0-2 0-15,-2-1 0 16,0 1-3-16,0-3 4 16,0-1-1-16,2 1 1 0,-2 0-2 15,0-1 1-15,1 0 0 16,1-3-1-16,-2 3-1 15,3-1 2-15,-3-1-2 16,2 1 1-16,-2-1 2 16,2 2-2-16,-2 0 0 0,0-1-3 15,2-1-5-15,-2 2-2 16,1-4-6-16,-1 1-1 16,0 1 8-16,0-2 3 15,0 0 5-15,-1 2-18 16,-8-2-50-16,-5 0-58 0</inkml:trace>
  <inkml:trace contextRef="#ctx0" brushRef="#br0" timeOffset="111380.7998">12706 13848 223 0,'-6'-7'44'15,"4"-5"8"-15,2 1-24 16,0 2-9-16,0-2-10 15,0 1 0-15,5 1-6 16,3-2 7-16,-2 4-6 0,-1-1 0 16,0 2 1-16,0 0 0 15,1 3 0-15,-2 1-4 16,1 0-1-16,2 2 0 16,0 0-1-16,4 0 2 15,2 0-1-15,2 2 0 16,-3 5 1-16,0 2-1 0,5 0 1 15,-7 2-2-15,3-1 1 16,-2-1 0-16,-1 0 0 16,0-2-1-16,-3 1 0 15,0-1 0-15,-1-2 0 16,2 0 2-16,-1-1-1 16,2-2 1-16,-2-2-1 0,4 0-1 15,-2 0 2-15,0 0 1 16,0-8 3-16,0-2 4 15,-2-1 0-15,0-3 2 16,1-1-2-16,-1-2-1 0,0-1 0 16,0-2-3-16,-2 3-1 15,3-1-3-15,-3 0-1 16,-1 5 1-16,1 1-1 16,-2 5-2-16,3 1-1 15,-2 5-20-15,3 1-19 16,-2 0-20-16,-1 1-51 0,-4 3-24 15</inkml:trace>
  <inkml:trace contextRef="#ctx0" brushRef="#br0" timeOffset="116677.822">13837 14546 235 0,'0'-10'18'0,"0"0"21"15,0-1-11-15,1 1-5 16,3 1-3-16,6-1-9 0,-2-1-8 16,5 2-2-16,3-4-5 15,1 4 7-15,0-3-8 16,2 1 6-16,-2-3-5 15,1 0 4-15,4 1-1 16,-1-3-1-16,-1-2 7 0,5 2-5 16,-2-3-1-16,2-1 4 15,2 2-3-15,0 0 2 16,4 0-4-16,-2 2 4 16,5-2-1-16,-2 1 1 15,2 0-2-15,4 0 1 0,0-3-1 16,0 1 1-16,-1 1-1 15,4-2 1-15,3-3-1 16,-2 0 0-16,2 1 1 16,-3-1-2-16,2 0 2 15,-3 3-1-15,-3-3 0 16,3 0 0-16,-1 0 2 0,1-1 10 16,-2 1-10-16,6 0 2 15,0 0-2-15,-2-1-2 16,4-1 1-16,0 3 0 15,1-3-1-15,-1 1 0 16,0 1 0-16,-2 2 0 0,3-1 0 16,-6 1 0-16,2 1 0 15,4 1-1-15,-4 1 1 16,2 0 1-16,0-2-2 16,0 4 1-16,3-1-2 15,-2-1 1-15,0 0 0 0,-1-2-1 16,0 1 1-16,0-3 0 15,1 1 1-15,0-2 0 16,-2-2-1-16,2 0-3 16,0 0-3-16,-4 0 3 15,2 0 1-15,-5 0 0 0,7-2 5 16,-4 1-3-16,1 0 2 16,4 2-1-16,-1-4 0 15,3 0 0-15,-2 1 0 16,1-1 1-16,-2 1-1 15,-2-2 1-15,-3 1 0 16,0 0 5-16,-2-1 1 16,0 2-2-16,-3 0-1 0,-2 0-3 15,1 1 0-15,0-1-1 16,1 0 2-16,3-1-2 16,-3-2 0-16,4 1 1 15,1 0 3-15,-1 1-2 0,3 1-1 16,-3 0-1-16,0 2 0 15,1 0 1-15,-2 2-2 16,2-2 1-16,-2 2 0 16,3-2 1-16,-4 2-1 15,1-3 1-15,3 4 1 0,-3-3-1 16,-3 3 0-16,3-1 0 16,-2 1 0-16,-2 3-1 15,-1-1 1-15,-1 2-1 16,-1 3 0-16,-3-2 0 15,0 8 1-15,-1-3-2 0,-2 3 0 16,1 2 1-16,2 0-14 16,-2 3-18-16,-3 1-21 15,-6-1-51-15,-7-3-78 16</inkml:trace>
  <inkml:trace contextRef="#ctx0" brushRef="#br0" timeOffset="117396.5486">18228 11885 281 0,'-6'0'24'15,"3"-3"10"-15,-3-3-23 0,4 4 3 16,0 0 1-16,2 1 2 16,-3-2-7-16,3 3-4 15,0 0-3-15,0 0-4 16,0 0-2-16,0-2-3 16,0 1-5-16,5 1 2 0,6-1 16 15,3 1-6-15,3-3-4 16,4 2 7-16,1-1-1 15,3-2-1-15,2 1-2 16,-3-1 2-16,-5 0-2 16,-1 1 0-16,-6 1 1 0,-5 2-1 15,-1 0 0-15,-2 0 1 16,-4 0-1-16,0 0-1 16,0 0 3-16,0 0-2 15,0 0 0-15,-2 3 0 16,-9 2 4-16,-3-2-3 15,-5 2 2-15,-4-1-1 0,-3-1 0 16,-1 0 0-16,0-1-1 16,0 0 0-16,-2-2 0 15,0 0 0-15,2 0 0 16,2 0-1-16,2 0 1 16,3 0 4-16,6-3 8 0,3-1 1 15,4 3-4-15,3-1-7 16,1 0-1-16,1 0-3 15,2 2 0-15,0 0-4 16,0 0-11-16,2 0-5 0,10 0 13 16,6 6 5-16,3-1 2 15,8 4 4-15,5 0-2 16,3-1 1-16,0 2-2 16,4-1-1-16,-7 3 3 15,6 1-2-15,-9 1-3 16,-2 2-6-16,-3 5-2 15,-3 4-4-15,-3 4-6 0,-4 6-28 16,-6 6-18-16,-7 0-6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6:31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18660 8704 315 0,'-10'0'16'0,"2"-3"25"16,5-5-20-16,3 3-8 15,3 0-14-15,14 1 1 16,4-1 1-16,10 0-1 16,6-3 2-16,13 0-2 0,9-3-18 15,10 0-34-15,3-3-60 16,1-4-29-16</inkml:trace>
  <inkml:trace contextRef="#ctx0" brushRef="#br0" timeOffset="953.028">28181 8731 122 0,'-2'0'152'15,"-12"0"-129"-15,8-7-17 0,4 2 3 16,2 1 9-16,0-1-12 16,0-1 3-16,6-1-5 15,5 2 2-15,5-2-6 16,9 1 0-16,17 3-12 15,13 1-20-15,22 0-10 0,15-1-32 16,14-1-27-16</inkml:trace>
  <inkml:trace contextRef="#ctx0" brushRef="#br0" timeOffset="3405.9897">3681 14193 320 0,'-4'-6'35'0,"-2"-1"-20"16,5 0-3-16,1 0-4 15,0 2 0-15,0 1-2 16,0 0-4-16,0 1 0 0,0-1-3 15,1 4 0-15,3-3 0 16,4 1 1-16,2 0 1 16,1 0-1-16,2 1-1 15,4-1 2-15,0 0-1 16,4 0 0-16,1 2 0 16,1-1 1-16,2 1-2 0,1 0 2 15,0 0-1-15,4 0 1 16,4 0 0-16,0 0-2 15,3 0 1-15,4 0 0 16,1 0 0-16,3 0 0 16,1-2-2-16,3-2 0 0,-4 4 1 15,1-2 0-15,3 0 0 16,-3-1 1-16,5 1 0 16,-1-1 0-16,2-1 0 15,2 2 0-15,0-1 0 0,3-1 1 16,0 1-1-16,3 1-1 15,-3-2 1-15,3 1 1 16,-1-1-1-16,0 1 0 16,1-1 0-16,-1 0 0 15,0 1 0-15,2-1 1 16,-1 3-2-16,3-3 1 0,-1 4 2 16,-2-2-3-16,1 2 3 15,-3 0-3-15,0 0 2 16,-2 0-2-16,-2 0 1 15,3 0 0-15,-1 0 0 16,1 0 1-16,0-2-1 0,4-1 0 16,2-1 0-16,-2-1 0 15,2-1 1-15,-2-1-1 16,0 0 0-16,-1 0-1 16,-1 2 1-16,2-3 0 0,-2 3 0 15,2-2 1-15,2 2-1 16,-2-1 0-16,2 1 0 15,2 0 0-15,-3-1 1 16,1 1-2-16,0-1 3 16,-4 3-2-16,2 0 0 15,-1 1 0-15,-3-2 0 16,3 0 0-16,1 1 0 0,0-1 0 16,-4 3 0-16,3-1 0 15,-3-2 0-15,-4 4-1 16,3-1 1-16,-3-1 1 15,-2 2-1-15,2 0-1 16,-5-4 0-16,-3 3 2 0,0-3 0 16,0-2-1-16,-2 1 3 15,-2 0 5-15,0 0-2 16,0-3-2-16,-2 5-1 16,5 1-1-16,-2 2-2 0,-4 0-1 15,-10 3-48-15,-17-3-184 16</inkml:trace>
  <inkml:trace contextRef="#ctx0" brushRef="#br0" timeOffset="7359.0543">9559 13987 60 0,'-1'2'164'0,"-1"-2"-124"15,0 0-20-15,0-3-9 16,2-1-3-16,0 2 1 16,0-1-2-16,0-1 0 15,6 2-3-15,5-1-3 16,3 3 1-16,6-2-3 0,5 2-1 16,0 0-15-16,5 0-5 15,2 0-4-15,-1 0 18 16,2 0 9-16,0 0 0 15,-3-2-3-15,2-1 6 16,-3-1 12-16,2-1-8 16,-4 1 0-16,1 3-3 0,-5-3-3 15,-1-2 1-15,-3 3-2 16,-4 1 2-16,-1-1-3 16,-4 1 0-16,-3 2 0 15,-4-2 3-15,0 2-3 16,-3 0 0-16,0 0-3 0,0 0 1 15,0 0 4-15,-10 0 2 16,-3 0 1-16,-6 0-5 16,-5 2 0-16,-3 3 0 15,-2-1 0-15,1-1-1 0,0 3 2 16,0-3-2-16,2 1 0 16,2 1 1-16,0-1 0 15,4 3 1-15,1-4-2 16,1 1-2-16,2 0-3 15,-4-3 4-15,6 3 2 16,-1-2 1-16,5-1-1 16,0-1 0-16,5 2 1 0,2-2-1 15,3 0 9-15,0 0 11 16,0 0 1-16,0 0-7 16,8-3-9-16,5-3-3 15,3 3 1-15,4-3-1 16,5-1-1-16,-1 0 1 0,0 3-1 15,3-1-1-15,-3 4 1 16,0 1-1-16,-7 0-1 16,-6 1-42-16,-11 12-48 15,-13 6-20-15</inkml:trace>
  <inkml:trace contextRef="#ctx0" brushRef="#br0" timeOffset="10968.298">29208 7882 265 0,'9'-19'36'0,"5"-1"5"16,1-2-20-16,3 4-8 0,2 1-8 15,5-1 0-15,7 0-5 16,6 0 3-16,8 2-4 15,6 0 3-15,8 4-3 16,2-1-22-16,5 6-26 16,-8-2-46-16,-7-2-2 15</inkml:trace>
  <inkml:trace contextRef="#ctx0" brushRef="#br0" timeOffset="15749.6188">9668 14014 142 0,'0'0'26'0,"0"-3"-13"16,0-5 0-16,0 5 7 15,0-2-5-15,0 1-1 16,0-1-6-16,0 1 9 0,3-1-12 16,1 1-2-16,2 2-2 15,2-1 0-15,3-2-1 16,4 1 0-16,7-2 3 16,4 3-5-16,2 0 4 15,1-1-4-15,4-3 1 16,-5 1 0-16,3 1-2 15,-2 0 0-15,-6 1 7 0,-2 1-3 16,-3-1 0-16,-4 4 0 16,-2 0-1-16,-5 0 1 15,-6 0-3-15,-1 0 0 16,-1 4-15-16,-18 5 21 0,-8 3 1 16,-8 2-4-16,-6 2-4 15,-12 2-11-15,4 2 4 16,1-4-12-16,4 2 19 15,7-6 3-15,5 1 1 16,9-5-1-16,5 0 1 0,8-5-1 16,2 1 1-16,6-2 9 15,2 1-2-15,0 3-24 16,2-1-49-16,2 0-62 16</inkml:trace>
  <inkml:trace contextRef="#ctx0" brushRef="#br0" timeOffset="20780.6004">23657 12243 330 0,'-3'-5'2'0,"3"-6"32"16,-3 2-18-16,3 2-4 15,0 1-1-15,0 5-6 16,0-3-3-16,5 2 0 16,0 2-1-16,5 0-2 15,0 0 2-15,1 0-1 16,5 0 1-16,6 2-1 0,-1 2-1 16,6 1 2-16,2-2 1 15,1 3-2-15,1-2 1 16,-2 1 0-16,-1 0-1 15,-1 1 1-15,-4-1-1 0,1 2 0 16,3-2 0-16,-4 2 1 16,3-3-2-16,-1 2 1 15,3-1 1-15,2-2-1 16,1-1 0-16,1 0-1 16,5 1 2-16,-3 1-1 15,0-2 1-15,-2 2-1 0,0-3 0 16,-1 1 0-16,-4 0 1 15,2-2-1-15,-4 0 0 16,1 0 0-16,5 0 1 16,-1 0-1-16,2-2 0 15,-1-1 0-15,4-1-1 16,-4-2 2-16,-3 1-1 0,0 0 0 16,-1-2 0-16,-1-2 6 15,-3 0-4-15,2 0 1 16,2 0-3-16,-4-2 0 0,2 3 0 15,-1-2 0-15,-2-2-3 16,-1-1 1-16,-1 1 3 16,0-1-2-16,2-2 1 15,-1 0-2-15,0 0 2 16,-1-2-4-16,-2-1 3 0,4 4 0 16,-7-4 1-1,2 3 0-15,0-3 1 0,-2-1-1 16,1 1 0-16,2 1 0 15,-4-1 0-15,1 0 1 16,-3 1-2-16,1 0 1 16,-2-1 0-16,-2-1 0 15,0-2 0-15,0-1 0 0,1-1-1 16,4 0 2-16,-2 1-1 16,2-1 0-16,0 0 0 15,-1 0 0-15,-2 0 0 16,1-1 1-16,-1-1 0 0,0 2 4 15,0 0 0-15,2-2 0 16,-3 4-1-16,2-3-2 16,3 0 0-16,-3 0-2 15,0 0 0-15,-4-2 1 16,1 0-1-16,2 0 0 0,-4 0 1 16,0 1 1-16,0 0 0 15,-1-4-1-15,2 2 1 16,-3 1 0-16,3-1 1 15,-1-1 1-15,-1-1-1 16,-2-3-2-16,1 1 0 16,1-2 0-16,-3-2 2 0,-1 3-5 15,-1-3 2-15,-1 1 2 16,0-2-2-16,0 2 4 16,0 1-3-16,0-3 0 15,0 2-1-15,0-1 0 16,0 3 1-16,0-5-6 0,-5 3 3 15,2-2-4-15,-2 1 2 16,-5-2 3-16,1 1 1 16,1-3-1-16,-4 0 2 15,3-2-2-15,-1-2 1 16,0 0 0-16,2 1 1 0,-3-2-1 16,2 4 1-16,-2-2 10 15,1 2-12-15,-1-2 2 16,-2 3-1-16,-1-2 0 15,-1 4 0-15,0-4 0 16,-4 5 0-16,-3-2 0 16,2 5 0-16,-6-1 1 0,3-1-2 15,-4 2 2-15,1 3-2 16,0-4 1-16,-1 4 0 16,-2-3-1-16,1 5 2 15,-3-3-4-15,-3 6 2 0,0 0 0 16,-5 0-2-16,-1 4 1 15,-8 1-3-15,2-2 3 16,-4 5-2-16,-2 0 1 16,0 2-2-16,1 2 4 15,0 1 0-15,2-1 0 16,0 5 2-16,-1 1-1 0,3 2-1 16,-4 3 2-16,-2 2-2 15,-1 0 1-15,-2 0 0 16,-3 7-1-16,-1 5 2 15,1 3-1-15,1 3-1 16,2 2 1-16,2 4 0 16,0 2 0-16,6 5-1 0,-1 1 2 15,3 4-1-15,1 1 0 16,4 6-1-16,1 2 1 16,5-1-1-16,-2-1 2 15,1 3-1-15,4 0 0 0,1 1-1 16,2 5 1-16,1 0 1 15,1 1-1-15,1 3 0 16,2 1-1-16,-1 1 2 16,3 1-1-16,4 0-1 15,-2 0 1-15,4-2 0 16,0 0 1-16,1-2-2 0,1 1 1 16,0-1 1-16,3-1-1 15,-3 3 0-15,3-2 0 16,-2 0-1-16,5-1 2 15,-4-1-2-15,4 1 1 0,1-1 0 16,-2-1 0-16,3-6 0 16,1 0 0-16,-1-3 0 15,5-3-1-15,-1-3 1 16,2-1 0-16,0 0 0 16,0-2 0-16,0 1 0 0,3-1 0 15,6 2 1-15,1-4-1 16,0 0 0-16,2-1 0 15,1-1 1-15,1 0-2 16,1 0 1-16,3 0 0 16,-2 1 1-16,3-2-1 15,0-1 0-15,3-3 1 0,-3 2-2 16,3-2 1-16,3-2 1 16,-2-2-2-16,5 1 1 15,-4 0 0-15,5-5 0 16,1 0-1-16,2 3 0 15,2-2 1-15,7 0 0 0,1 0 0 16,1 2 0-16,-1-2 0 16,3-2 1-16,5 1-1 15,1-1 1-15,4-3-1 16,12-1 0-16,10-3 1 16,19-2-1-16,14 0 0 0,16-3-18 15,8-4-117-15</inkml:trace>
  <inkml:trace contextRef="#ctx0" brushRef="#br0" timeOffset="22624.4933">12189 14195 110 0,'-4'-11'5'0,"-2"-4"-1"0,1-1-1 16,-2 0 1-16,0-2 11 15,0 4 5-15,-4-2-4 16,2 0-9-16,0 2 4 15,-4 0 0-15,4-1-6 16,-1 5-2-16,2-3-3 0,-1 4 1 16,2 0-1-16,2-1 0 15,-3 2-1-15,3 0 2 16,3 2-1-16,-3-1 1 16,2 4 10-16,3-3 6 15,0 2 3-15,0-1 4 16,3 0-13-16,6 1-7 0,4 1-2 15,-3-2 0-15,5-1 2 16,-1 0-3-16,-3 3 0 16,0 0 0-16,-2 1 0 15,-2-2 2-15,-2 3 0 16,-1-1 0-16,-2 0-2 0,0 2-1 16,-2 0-1-16,0 0 0 15,0 5-3-15,-10 2 0 16,-4 4 9-16,-4 2-1 15,0-1-4-15,0 1 0 16,4-7 0-16,3 4 1 0,4-5-1 16,7 0-2-16,0-3-7 15,5-2-5-15,19 0 4 16,6-2-9-16,6-16-101 16</inkml:trace>
  <inkml:trace contextRef="#ctx0" brushRef="#br0" timeOffset="27453.0441">12404 14391 260 0,'14'0'7'16,"8"-8"23"-16,5-2-28 0,16-2-1 15,7-3-22-15,3 1-56 16,0-9-80-16</inkml:trace>
  <inkml:trace contextRef="#ctx0" brushRef="#br0" timeOffset="30499.6624">26009 12065 214 0,'0'0'68'16,"-3"0"-43"-16,1 0-12 16,2 0-6-16,0 0-11 15,0 1 6-15,8 5 3 16,1-1-3-16,1 3-1 15,5 1-7-15,3 2-1 16,0 2 2-16,4-1 4 0,2 2 1 16,1-1-3-16,6 2 6 15,0-1-3-15,3-2-1 16,1 2 1-16,2-3 1 16,1 0 0-16,-3-1-1 15,3 0 3-15,2-2 0 0,-1 2 3 16,4-2-3-16,4-1-2 15,1 3 0-15,3-2 1 16,1-1-1-16,3 1-1 16,1-1 1-16,-2 0-1 15,2-2 0-15,0-1 2 0,0-3-2 16,2-1 0-16,-2 0 0 16,3 0 2-16,0-1-2 15,2-6 0-15,-1-4 1 16,2 0-1-16,1 1 0 15,-2-7 0-15,-3 3 0 16,1-4 0-16,-3-1 0 0,-3-1 0 16,-2-2-1-16,0 1 0 15,-4-4-4-15,-1-1-1 16,-2-3-5-16,-1 1-9 16,-1 1-17-16,-1-3 0 15,3 0 7-15,-3-4 6 0,-4 0 11 16,1-4 12-16,-2-2 8 15,-3-6 13-15,-6 1 27 16,2-7-9-16,-2 2 10 16,-1-2-13-16,-1 2-10 0,-2-2-6 15,3 2-6-15,-4-2-8 16,2 2 3-16,-4 4-3 16,-1 0-3-16,0-2 0 15,-6 3-2-15,2-4 2 16,-1 3-2-16,1-4 1 15,-1-2-1-15,3 1 0 16,-3 1 0-16,1 0 0 0,-3-3 1 16,1 3-1-16,-3 0 0 15,-3-1-1-15,4 1 2 16,-3 1-1-16,-1 1 0 16,-2 1 1-16,2 0-2 0,-6-2 1 15,3 3 0-15,-4-1 1 16,0 1-1-16,0 0 0 15,-5 3-1-15,-7-2 1 16,-3 2 0-16,-3 0 3 16,-4 3-3-16,-1-2 0 0,-3 3-2 15,-7 2 2-15,0 1-2 16,-1 2 1-16,-2 4-1 16,-3-1-3-16,-4 1 0 15,-2 0 1-15,-6 0 0 16,-2 1 0-16,-3-3 0 0,-6 1 0 15,-1 1 1-15,-3 2-1 16,-3-1 1-16,-3 4 2 16,-3-1 0-16,-6 1 0 15,1 2 2-15,-5 2-2 16,0 4 2-16,-3 1-2 16,-5-1 2-16,1 4-1 0,-4-3 0 15,-1 5 0-15,-3 0 0 16,2 0 0-16,1 3 0 15,2 2 0-15,1 2 0 16,4 4-1-16,4 0 2 16,2 4-2-16,2 7 2 0,-1 4-2 15,6 5 1-15,1 1 1 16,6 3-1-16,4 3 0 16,5 5 0-16,0 1-1 15,7 5 1-15,1 1 0 16,7 6 0-16,2-3 0 0,5 7-1 15,3-5 1-15,2 3 0 16,4 3-1-16,1 2 1 16,2 3-2-16,2 2 2 15,2 6 0-15,-1-1-1 16,6 2-1-16,4 2-1 16,1 2-1-16,6 0 0 0,4-2 1 15,3 1 2-15,0 1 0 16,0 0-1-16,7-2 1 15,0 4-3-15,0-3 5 16,2 2-1-16,2-1 0 16,-2 0 0-16,3 0-1 0,2-2 1 15,3 2 0-15,0-4 0 16,3 4 0-16,4-2 0 16,1 0 0-16,2 2 1 15,0 0-1-15,1-3 0 16,-1 0-2-16,-1-3 3 15,-1-1 0-15,-1-6-1 0,-4-1 0 16,4-2-1-16,0-4 2 16,3-1-1-16,0 0-1 15,5-2 0-15,0-5 2 16,4-1 0-16,1-1 0 0,4-4-1 16,-2-3 1-16,5-3 0 15,4 1 0-15,3-4-1 16,0 1 2-16,3-4-2 15,2 1 1-15,3-4-1 16,-3-1 0-16,2 0-1 16,1 0-7-16,1-2-21 0,-1-1-10 15,-5 0-29-15,-4-4-3 16,-3-2-74-16</inkml:trace>
  <inkml:trace contextRef="#ctx0" brushRef="#br0" timeOffset="31749.8394">16071 14387 124 0,'0'4'56'0,"0"-4"-34"16,0 0-15-16,0 0-5 0,2 0 1 15,1 0 1-15,2 0 1 16,-1 0 0-16,6 0 2 16,-2-4 7-16,1-1-12 15,2-2 0-15,2 0 1 0,1-4 27 16,2-3-23-16,4 1 1 16,-1-3-6-16,3-2 5 15,0 0 6-15,-3 3-5 16,1 0 6-16,-2-1-6 15,0 3-4-15,-6 1-1 0,3 3-3 16,-6 2 1-16,-2 3-1 16,-3 1 0-16,0 3-1 15,-4 0-1-15,0 0-15 16,-4 0-19-16,-5 0 23 16,-2 0 3-16,1 0 10 0,0 0 1 15,3 2 1-15,4-2 13 16,-1 0 5-16,4 0-6 15,4 0-12-15,9 0-10 16,8 0 1-16,7-2 9 16,5-3-11-16,4-3-7 0,7 3 6 15,-3-2-3-15,0 3-21 16,-6 2-23-16,-6 2-28 16</inkml:trace>
  <inkml:trace contextRef="#ctx0" brushRef="#br0" timeOffset="35390.4005">17603 14257 149 0,'10'0'1'0,"3"0"6"16,3 0-3-16,3 0 1 15,1 0 5-15,4 0-3 0,1 0 3 16,2 0 0-16,2-2-3 15,2 0-1-15,1 0-4 16,-1 2-1-16,6 0 0 16,-1 0 0-16,3 0-1 15,-1-1 1-15,2 1-1 0,2-2 0 16,2 2 1 0,1-2-2-16,2-1 2 0,1 1-1 15,1 0 0-15,2 0 1 16,1 1-1-16,-1-1 0 15,0 0 0-15,2 2 0 16,-1-2 2-16,-2 2-2 0,2 0 0 16,2-1 0-16,0 1 1 15,0-3 7-15,1 2 5 16,3 1 4-16,0-4-10 16,-4 2-3-16,-1 1-2 15,-3-1 1-15,-1 2-3 0,-2 0 0 16,-5 0 0-16,-2 0 1 15,-6 0-1-15,1 0 0 16,-5 0-1-16,-3 0 4 16,-2 0-5-16,-5 0-1 15,0 0 6-15,-5 0-4 0,-2 0 1 16,0 0 1-16,-4 0-1 16,2 0 0-16,-4 0 1 15,1 0-2-15,0 0 0 16,-1 0 2-16,0 0-1 15,-2 0 0-15,3 0 0 0,-2 0 0 16,1 0 1-16,-2-2-1 16,2 1 0-16,1-1 0 15,-3 2 0-15,2-4 1 16,-4 4-1-16,2-4 2 16,-3 2 1-16,2 1 3 0,-2 1-1 15,-2-2 4-15,2 2-2 16,-2-2 0-16,0 2-3 15,0 0-1-15,0 0-1 16,0 0 0-16,4-1-2 16,-1 1 0-16,1 0-3 15,1 0-4-15,-2 0-4 0,2 0-12 16,-5 0-32-16,0 1-8 16,0 3-10-16</inkml:trace>
  <inkml:trace contextRef="#ctx0" brushRef="#br0" timeOffset="36077.8266">18050 14163 78 0,'12'0'10'0,"4"0"1"15,3 0 1-15,3 0-4 16,5 0-2-16,2 0-3 16,4 0 1-16,7 0-3 15,-1 0 1-15,4 0-2 0,7 0 1 16,-2 0 0-16,6 0-1 16,2 0 0-16,2 1-1 15,6-1-3-15,-3-1-3 16,4 1 0-16,1-2 3 0,-1 0 4 15,-1 0 0-15,-1 0 6 16,4 0 6-16,-5 1 4 16,0-1 1-16,-1 0-2 15,0 0-1-15,-4 1-3 0,1-1 3 16,-4 2-2-16,-2 0 0 16,-6 0-4-16,-4 0 3 15,-2 0-8-15,-8 0 0 16,-2 7-3-16,-3 0 0 15,-3 0-23-15,-7-2-35 16,-2-1-38-16</inkml:trace>
  <inkml:trace contextRef="#ctx0" brushRef="#br0" timeOffset="38249.5532">29472 11357 289 0,'-5'-20'-31'0,"0"-3"73"16,-2 3-26-16,6 6 2 15,-3-1-4-15,3 5 1 0,-1 1-10 16,0 2-1-16,2 1 0 15,0 1-3-15,0 2-1 16,0 1 2-16,0 2-3 16,0-2 1-16,0 0 1 0,0 2-1 15,7-1 0-15,8-1 0 16,4-2 2-16,8 4-2 16,12-2 0-16,2 2 4 15,6 0-4-15,11 0 1 16,3 0 0-16,2 0-1 15,8 2 1-15,0 0-1 0,6 2 1 16,6-3-1-16,0 3 0 16,3-2 1-16,1 1-2 15,3 0 2-15,3 1-1 16,1 2-1-16,2-1 0 16,2-2-1-16,-1 1-3 0,-2 0 0 15,-3-3 1-15,0-1-2 16,-4 0 0-16,-4 0 5 15,0 0 1-15,1-1-1 16,-2-3 2-16,-2-3-1 0,1-2 0 16,-7-2-1-16,-3 1 1 15,-2-3 0-15,-7-1 0 16,-2-2 0-16,-4 0 0 16,1-4 0-16,-7 1 1 15,0-3 5-15,-2-1-1 16,-1-2 2-16,-1 3-2 0,-1-1-1 15,3 2-2-15,-1 1-1 16,1 1-1-16,-2-1 0 16,-4 1 1-16,-2-1-1 15,-1 0 0-15,-6 0 1 16,-4 0-2-16,-2-2 2 16,-2 0-2-16,-6-3 2 0,-2-1 1 15,-2-1 1-15,-3-3-3 16,-4 0 1-16,-2-7-1 15,-4 6 1-15,-3-1-1 16,0-2 0-16,0 4-1 0,-10-2 0 16,-5-1-3-16,-6 5-7 15,-3-6 3-15,-6 3 0 16,-1 1 2-16,-3-2 1 16,-3 2 1-16,-2-1 2 15,2 1 1-15,-3-1 1 16,-2 1 0-16,-5 2 0 0,-2-3 0 15,-1 1 0-15,-2 2 0 16,-1-6 0-16,4 2 0 16,0-2 0-16,1 0 0 15,1 3 0-15,0-1 0 16,2 5 0-16,1 1 0 16,-4 2 0-16,4 3 0 0,-3 2 1 15,1 1-2-15,-2 0 1 16,2 1 1-16,-3 3-2 15,2-1 1-15,-2 0 0 0,0 0 0 16,3 3 0-16,-2 0 0 16,4-5 0-16,-2 8 0 15,6-4-1-15,-1 1 2 16,-1 2-1-16,1 3-1 16,1 2 2-16,-2 0-2 15,3 1 2-15,-2 4-2 0,1 0 1 16,-3 0 1-16,-1 0-1 15,2 0-2-15,-1 1-7 16,4 4 3-16,-1 0 0 16,2-2 3-16,1 2 1 15,1-1 2-15,-1 2 0 0,-2-3-1 16,0 2 2-16,1 1-2 16,-5-1 2-16,-2 3-2 15,-2-2 1-15,-1 1 0 16,-4 4 0-16,-2-2 0 15,1 2 0-15,-2 1 0 0,1 2 0 16,2 3 0-16,2 1 0 16,3-3 0-16,-1 3 0 15,1 3 1-15,1 1-2 16,-1 3 2-16,1 0-2 16,-2 4 1-16,0 1 0 15,-2 2 0-15,-3 2 0 0,6 2-1 16,-6 1 1-16,2 4 0 15,4 0-1-15,-1 2 1 16,7 5 0-16,6-2-3 16,1 4-4-16,3-1-10 15,2-1 11-15,2 0-1 0,4 0 3 16,1-3 2-16,3 2 1 16,4 0 1-16,3 2-1 15,3 1-10-15,5-3 9 16,4 3 0-16,0 0-1 15,6 0 3-15,8-2-2 0,7 4-1 16,8-2-11-16,11-5-3 16,12 2 10-16,12-3 5 15,11 0-2-15,15-1-8 16,7 0-24-16,4-4-23 16</inkml:trace>
  <inkml:trace contextRef="#ctx0" brushRef="#br0" timeOffset="40140.0863">17872 12766 170 0,'-2'-8'32'16,"-2"-2"-20"-16,3 3 2 15,-1 3 15-15,2 0-16 16,-2 1-7-16,0 0-4 16,1 3-1-16,-1 0 2 15,-1 0-6-15,-4 0-14 0,0 3-1 16,-3 4 8-16,-2 2 2 16,-5 3-3-16,-3 3 2 15,-1 1 1-15,-6 2 4 16,0 3 2-16,0 1-7 0,-5 1 6 15,-1 4 2-15,1 0-1 16,-2 1-5-16,-2 2-1 16,0 2 2-16,0-2 4 15,-2 3 2-15,3-1 1 16,1 2 0-16,1-1-1 0,3 2 3 16,3-2-3-16,2 3 2 15,3-1-1-15,3-2 2 16,0-1-2-16,5 0 1 15,3-1 0-15,0 2-1 16,4 0 2-16,2 6-3 16,-1-4 1-16,3 2-2 0,3-1 5 15,0 3-4-15,0-1 2 16,7 1-2-16,4-1 0 16,1 1-1-16,3 2 2 15,1 0-1-15,7-2-3 16,-1-1-2-16,2-1 15 0,10-3-8 15,-2-5-1-15,5-1 2 16,3-1-1-16,5-6-1 16,1 1 0-16,3-2 0 15,3-3 0-15,0 0 0 16,4-2 2-16,-4 0-3 0,3-1 0 16,1-2 2-16,-2 3-2 15,4-5 1-15,-1 3-1 16,4-4-1-16,-1-2 1 15,1 2-2-15,0-4 2 16,-3-1-3-16,1 1 2 16,-1-1-1-16,-2-3 0 0,-2 1-5 15,4-2 5-15,-4 0-2 16,1 0-2-16,0 0-7 16,-4 0-20-16,-3-5-30 15</inkml:trace>
  <inkml:trace contextRef="#ctx0" brushRef="#br0" timeOffset="45624.3308">21228 14068 241 0,'2'0'72'0,"-1"-5"-49"0,1-3-15 16,4 5-1-16,1-2-2 15,2 1-3-15,2 0-2 16,0 1 2-16,3-1-1 16,1 1-1-16,0 1 0 15,2-2 2-15,2 2-2 16,4 1 0-16,1-1 0 15,5 0 0-15,3 0 0 0,2 1 1 16,2-3-2-16,4 2 1 16,5-3 0-16,-1 1 1 15,5-1-2-15,0-1 2 16,2 3 0-16,2-2-2 16,2-1 1-16,1 3 0 0,5-4-6 15,-4-1 9-15,4 1-1 16,0 2-2-16,0-4 0 15,0-2 0-15,2 1 2 16,3-1-3-16,-4 0 3 0,6-1 2 16,-1 1 0-16,-1 2 0 15,0-2 3-15,2 1-3 16,5-1 1-16,-2 0-1 16,5 0 2-16,3 3-3 15,2-1 0-15,4 3-2 16,-5-1-1-16,1 4 1 0,-4-3 1 15,-5 3-4-15,-4 1 4 16,-5-1-3-16,-2-2 2 16,-7 4 0-16,1-3-1 15,-1 3 0-15,0-1 0 16,-3 2 0-16,0-2 0 16,0 2 0-16,-3-2 0 0,-3 2 1 15,-6-1-1-15,1-3 0 16,-5 1 0-16,-3-3 0 15,0 2 0-15,-5-3 0 0,-4 2 0 16,0 0 0-16,-1-1 0 16,-3 1 0-16,0-2 2 15,-4-1-4-15,-1 3 4 16,-2-4-2-16,-1 2-2 16,-2 0 4-16,-2 0-2 15,0-2 1-15,-1 0-1 0,-3-2 0 16,1 1 0-16,-1-3 0 15,-1-1 1-15,-2 3 0 16,0-3 0-16,0 0 0 16,0 0 1-16,0-3-2 15,0 4 0-15,-2-6 1 16,-1 3-1-16,-2-4 3 0,-1 3 0 16,0-1 1-16,1-2 0 15,0 3-1-15,1-2-3 16,-1-3 1-16,-1 0 0 15,1-1 0-15,1 0-2 0,-1 2 3 16,0 0-2-16,0-3 2 16,-2 6 1-16,2-3-2 15,-2 3 1-15,2 0-2 16,0 4 2-16,-3-1-3 16,1 3 2-16,0 1-1 15,-5 2 0-15,2 1 0 0,0 0-4 16,-2-1 0-16,-2 4 1 15,1-1-1-15,-1 1 0 16,-3 2 2-16,-3-1-3 16,0-1 3-16,-1 0 2 15,-3 3 0-15,-1-4 0 16,0 3 0-16,0-3 0 0,-2 3 0 16,2-2 0-16,-4-3 0 15,2 3 0-15,-2 0 0 16,1-2 0-16,-5 1 0 0,1-3 0 15,-4 2 1-15,-3 0-2 16,-1 0 2-16,-1-4-1 16,-2 3 0-16,-2-2 0 15,4 0 0-15,-3-1 1 16,1 0-1-16,4-1 0 16,-3 3 1-16,3-2 0 15,-2 0-1-15,-1 2 1 0,-2 2-1 16,-4-2 2-16,-1 2-2 15,-2 0-2-15,-3 2 2 16,-3-3 0-16,0 3 2 16,-3-2-2-16,-4 0 0 15,-2 1-2-15,-2 0 4 0,-3-2-4 16,3 1 2-16,-5 2 0 16,4-2 0-16,-3 1 0 15,2 1 0-15,-2 1 0 16,-1 3 0-16,-2-1 0 0,0 2 0 15,0 0 0-15,-1 0 0 16,3 0 0-16,-1 0 0 16,6 3 0-16,2 1 0 15,1 0 0-15,4 1 0 16,7-2 0-16,3 3 0 16,3 1 0-16,6-2 0 0,-2 4 0 15,7 0 0-15,1 2 0 16,2 1 0-16,3 1 0 15,-1 3 0-15,3 0 0 16,2 6-1-16,2-3 1 0,1 0 0 16,1 6-1-1,5 0 1-15,-2-1-1 0,3 1-1 16,2 1-2-16,1 1 0 16,-1-2 4-16,1 2-1 15,1 0 1-15,1 1 0 16,0 1-1-16,0 1 1 0,2-1 0 15,1 1 0-15,1 0 0 16,1 1-1-16,2-4 2 16,2 2-1-16,1-2 0 15,2-4 0-15,0 4 0 16,0-1 1-16,0 0-1 0,3 1 1 16,4-2-1-16,0 1 0 15,1 1 0-15,1 0 1 16,1-4-1-16,-1-1 0 15,1 1 0-15,0-2 1 16,3-3 0-16,-2 2-2 16,1-2 1-16,1 1 1 0,1-3-1 15,-1 2 0-15,-1-2 0 16,0 2 1-16,2-4-1 16,-4 0 0-16,0-1 1 15,2-3-1-15,-4 3 0 0,1-6 0 16,-1 4 0-16,-1-4 0 15,0 0 0-15,0 0 0 16,1-1 0-16,-3 1 0 16,0-2 0-16,2 1 1 15,-3-3-1-15,-1 1 0 16,2-3 0-16,0 3 0 0,0-2 0 16,4 0 0-16,-1-2 2 15,9 0-1-15,3 2 0 16,1-2-1-16,10 0 0 15,4 0 1-15,7 0-1 16,5 0 0-16,3 0-6 0,6 0-7 16,-2 1-14-16,1 4-21 15,-1 3-23-15,-5-3-5 16,-6 2 1-16</inkml:trace>
  <inkml:trace contextRef="#ctx0" brushRef="#br0" timeOffset="45780.568">21781 14184 60 0,'-34'7'-5'0,"0"-2"5"15,-2 2-2-15,2-3-29 16</inkml:trace>
  <inkml:trace contextRef="#ctx0" brushRef="#br0" timeOffset="46327.4119">20868 14157 207 0,'0'-4'29'0,"0"-3"-18"15,3 0-10-15,6 4 20 16,9-3-21-16,3-1 2 15,6 2-1-15,7-2-1 0,6 1-7 16,3-1-11-16,8-2 8 16,5 0 4-16,7-2 9 15,6 1-2-15,1-2 0 16,7-3 3-16,5 3-1 16,1-3 3-16,5 1 14 0,2 0-7 15,2 1-3-15,1 1-1 16,2 3-1-16,2-2-4 15,-2 2-1-15,0 2-1 16,2 0 0-16,-2 0-2 16,-3 2 3-16,-2-1-3 15,-6 1 0-15,-2 1 0 0,-9 1 0 16,-5 1 0-16,-7 0 0 16,-5 2-2-16,-10 0-5 15,-4 0-10-15,-13 0-11 16,-8 0 8-16,-8 0-10 15,-12 2-6-15,-1 1-15 0,-21 1 8 16</inkml:trace>
  <inkml:trace contextRef="#ctx0" brushRef="#br0" timeOffset="46889.8615">21243 14105 201 0,'17'-5'16'0,"7"-4"-1"16,6 0-9-16,8-2 2 16,4 3 11-16,6 0-15 0,6 1 0 15,5 0-3-15,7-2 1 16,4 4-2-16,4-2 1 15,3 0-1-15,4-1-1 16,2 1 1-16,1 0 1 0,4-2-1 16,-2 2 0-16,4-2 0 15,-2 0-2-15,-1-1 4 16,0 0-1-16,-4 0-1 16,-2 1 0-16,-3-2 0 15,0 2 1-15,-6 2 1 16,-3 0-1-16,-1 0-1 0,-8 0 0 15,-1 0 0-15,-7-1 0 16,-6 1-1-16,-7 0 1 16,-10-2-2-16,-8 4 4 15,-6 0-2-15,-7 1-2 16,-4 2 1-16,-4 1 1 0,-5 1-37 16,-11 0-36-16,-6-2-11 15</inkml:trace>
  <inkml:trace contextRef="#ctx0" brushRef="#br0" timeOffset="55686.8996">7213 15389 330 0,'-4'-14'19'0,"1"2"-12"15,-1 3-4-15,2 4-2 0,2 1-1 16,0 0 3-16,0 2-1 16,0-1 4-16,0 0 0 15,0-1-1-15,2-4 0 16,10 0-7-16,8-6 2 0,6-2 3 16,3-2-2-16,5-4 0 15,-4 0-1-15,-1 2 1 16,-7 0-1-16,-3 2 1 15,-5 6-2-15,-6 0 2 16,-5 6 1-16,1 2 0 0,-4 4-2 16,0 0-4-16,0 0-13 15,0 0-2-15,-2 5 12 16,-7 4 3-16,-7 6 2 16,-6 4-1-16,-9 5-3 15,-6 6-1-15,-11 4-5 16,-6 3-3-16,-4 4-15 15,2-1 14-15,7-7 2 0,3-4 15 16,17-9 6-16,7-8 12 16,10-5 9-16,7-3-7 15,5-4 4-15,0 0-9 16,0-6 5-16,14-8-14 0,13-5 6 16,11-8-19-16,12-2 10 15,13-3-4-15,10 4-5 16,3 1-16-16,-4 7-35 15,-11 2-90-15</inkml:trace>
  <inkml:trace contextRef="#ctx0" brushRef="#br0" timeOffset="57514.8702">8753 16281 161 0,'-2'0'29'0,"-4"-11"-21"0,4 3 7 15,0 1 19-15,2 0-17 16,0-1 3-16,0-1-9 15,7 1-5-15,0-2 2 16,4-1-10-16,2 3 9 16,3-3-3-16,0 0-2 0,6 1 1 15,1-2-2-15,5-1-1 16,9 1 0-16,2-3 0 16,7 1 0-16,5-2 1 15,6 0-1-15,3 2-1 16,6-5 1-16,2 4 0 15,3-1 0-15,2-1-1 0,0 2 2 16,3-2-1-16,3 2 0 16,0 1 1-16,6-3-2 15,2 1 2-15,5 2-2 16,4 0 1-16,2-1 1 0,2-1-2 16,3 4 2-16,-2-4-2 15,1 1 1-15,-4 1-3 16,-3 2 3-16,-5-3-1 15,-3 3 1-15,-11 0 1 16,-3 2 1-16,-10 0-1 0,-6 5 2 16,-5-1 1-16,-5 4-2 15,-4 2-3-15,0 0 2 16,-3 4-3-16,-8 5-41 16,-7-4-113-16</inkml:trace>
  <inkml:trace contextRef="#ctx0" brushRef="#br0" timeOffset="58264.8154">24784 15341 388 0,'-58'-5'-54'0,"9"-11"83"15,8 0-19-15,2 5-8 16,2 1 0-16,3 2-1 16,0 1-2-16,-10 0-11 15,-3 2-7-15,-5 0-9 16,-5 1-9-16,1 2-35 16,4-4 0-16,4 1-65 0</inkml:trace>
  <inkml:trace contextRef="#ctx0" brushRef="#br0" timeOffset="58842.9122">23462 15358 221 0,'53'-11'6'15,"3"-3"14"-15,5-1 2 16,10 3 13-16,4-1-13 16,1 3-7-16,4 0-3 15,1 0-9-15,4 3 1 16,0 0 0-16,3-1 0 15,-1 5-1-15,4-1-1 0,-1 1-1 16,5 1-1-16,-3 0 0 16,1-2 1-16,-3 2-1 15,-3-1 1-15,-11 0-1 16,-6 1 5-16,-9 0-1 0,-10 0-2 16,-12 2-1-16,-7 0-1 15,-12 0 1-15,-5 6-4 16,-6-1-11-16,-7 2-11 15,-2 4-1-15,-7-4-11 16,-13 4 17-16,-11 1-10 0,-10-1-32 16,-10-2-25-16</inkml:trace>
  <inkml:trace contextRef="#ctx0" brushRef="#br0" timeOffset="59264.7443">23642 15423 256 0,'14'-10'21'0,"4"-4"-12"0,7 1-2 16,9 0 5-16,7 3 9 15,8-3-12-15,8 2-4 16,10-1 2-16,8 1 0 16,6 1-4-16,6 1-1 15,5 1 2-15,0 2-3 0,-1-2-1 16,-1 1 1-16,-2 2-1 15,-5-2 0-15,0 2 1 16,-8-1-2-16,0 0 1 16,-6 5 1-16,-10 1 2 15,-7 0-3-15,-8 3-1 16,-19 8-19-16,-13 2-43 0,-12-7-81 16</inkml:trace>
  <inkml:trace contextRef="#ctx0" brushRef="#br0" timeOffset="63202.0743">5957 13964 138 0,'0'-9'94'16,"0"2"-78"-16,0 0-10 15,0 3-3-15,3 1-2 16,4-1-4-16,0 3 8 16,1-1-4-16,4 2 0 15,-2 0-1-15,1 0 0 0,2 0 2 16,1 0-2-16,6 0 0 16,5 0 1-16,4 0 1 15,5 0 1-15,7 0 1 16,2 0-4-16,9 0 2 15,6 0-2-15,6 0-1 0,6 0 3 16,9 3-1-16,10 1-3 16,4-2-2-16,12-1 1 15,7-1-1-15,5 0-7 16,3-8 14-16,6-5-3 16,1-5 1-16,3-1-1 15,-3-3 0-15,0-1-1 0,1-2 2 16,-3 2 0-16,-6 0 10 15,-7 7-7-15,-9 3-7 16,-9 4-24-16,-17 4-55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8:06.83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25578 5265 355 0,'1'5'21'0,"-1"-5"-1"16,2 1-15-16,0 4-7 15,1 4-1-15,-1 2 3 16,3 8 0-16,1 8 0 16,1 1 0-16,0 12 0 15,2 0 0-15,3 12 0 0,5 6 0 16,-1 4 0-16,0 8 0 15,4 5 0-15,-1 7 0 16,3 7 0-16,2 7 1 16,-2 9 0-16,4 8 2 15,-4 5-2-15,1 2 0 0,0 7-1 16,-1 2 1-16,0 3-2 16,-5 0 3-16,1 1 3 15,-1 5 3-15,-1 1-2 16,-2 4 0-16,-1 1 0 15,2-1-1-15,0 2-1 0,-1-4 8 16,1 0-1-16,-1-3 3 16,1-6-4-16,-3-7 0 15,-1-4-3-15,0-10-4 16,-4-5 2-16,-2-12-3 16,1-9-1-16,-2-8-1 0,-1-9 0 15,-1-9-24-15,-2-13-35 16,-7-17-60-16</inkml:trace>
  <inkml:trace contextRef="#ctx0" brushRef="#br0" timeOffset="624.9548">24940 9039 517 0,'-3'0'-13'0,"-1"-7"20"15,4 0 0-15,0 0-7 16,7 4-1-16,7-1-2 16,11 3 1-16,6-2 1 0,8 0 0 15,12 1-1-15,4 0-1 16,8 1-9-16,5-3 5 16,6-1 2-16,5-3 3 15,2 0 3-15,6-3-1 16,8 0 0-16,-2-3 0 15,7 0 0-15,6 0 0 0,4-3 1 16,7-1 0-16,3-1-2 16,7-4 1-16,6 1 1 15,1-4-1-15,9-1-2 16,1 0-5-16,4-3 0 16,1-1 4-16,4 3-1 0,3-1 2 15,-2-1 0-15,-5 0 2 16,1 3 0-16,-8-3 0 15,-3-1 1-15,-3 3-1 16,-5-3 2-16,-8-1 2 0,0 4 2 16,-7-1 2-16,-10 1-2 15,-6 4 0-15,-10 1 1 16,-10 5-3-16,-12 2 0 16,-14 5-2-16,-13 4-1 15,-11 3 0-15,-11 4-12 16,-16 0-38-16,-5-3-73 15</inkml:trace>
  <inkml:trace contextRef="#ctx0" brushRef="#br0" timeOffset="1718.6302">29364 8619 416 0,'0'0'25'0,"3"0"-4"15,11 1-21-15,4 8-4 16,6 4 3-16,3 3 1 16,2 0 0-16,-2 3-1 15,0 1-7-15,0-4-13 0,-1-2-18 16,-4-7-9-16,0-7-35 16,-5 0-91-16</inkml:trace>
  <inkml:trace contextRef="#ctx0" brushRef="#br0" timeOffset="1890.4778">29720 8551 262 0,'0'-9'140'15,"-12"4"-112"-15,-10 5-10 0,-5 17-11 16,-14 14 5-16,-6 11 12 16,-7 12-3-16,-1 12-12 15,-3 6-8-15,7 2 0 16,5-7-40-16,8-17-70 15,12-22-266-15</inkml:trace>
  <inkml:trace contextRef="#ctx0" brushRef="#br0" timeOffset="3390.372">25195 5577 318 0,'-4'-12'20'0,"1"-1"1"16,1 3-8-16,2 0-1 16,0 3-5-16,0-1-2 15,5-1 0-15,4-2 0 16,2-1-1-16,1-6-2 0,5 0 0 16,2-5 0-16,3-4 0 15,2-5-2-15,0 0 1 16,3-5 3-16,2-1-2 15,-2 1 0-15,-2 3 1 16,-5 5-2-16,-2 6 0 16,-3 7 0-16,-7 3 6 0,-1 9 2 15,5 3-1-15,2 1-7 16,6 17-2-16,8 15 0 16,6 20 0-16,13 22-1 15,3 18 4-15,10 23-1 0,4 8-7 16,8 1-41-16,2-11-80 15</inkml:trace>
  <inkml:trace contextRef="#ctx0" brushRef="#br0" timeOffset="4859.0277">24925 7060 208 0,'-16'1'43'0,"-2"-1"-36"0,2 0-9 16,3 0 2-16,6 0 1 16,2 0 10-16,3 0 5 15,-1 0 4-15,3 0 1 0,0 0 0 16,0 0-9-16,0 0-7 15,0 0-2-15,2 0 0 16,5 0-2-16,1 2-1 16,7 2 0-16,3 3 0 15,5 0 1-15,4 2 2 16,4 0 0-16,1 1-1 0,0-1-1 16,-1-2 0-16,-2-1 0 15,-6-4-1-15,-4-2 3 16,-4 0-3-16,-3-5 0 15,0-6 1-15,-4-3 6 16,-4-1 2-16,-1-5-2 16,1 1-1-16,-2-1 3 0,-2 1 3 15,0 0-2-15,0 4 0 16,0 4 3-16,0 2-2 16,0 4-3-16,-2 5-1 15,2 0-7-15,0 2 0 0,0 12-13 16,0 10 11-16,0 11 1 15,2 9 1-15,1 15-1 16,2 5 1-16,-2 8 2 16,1 3 2-16,-3-1-2 15,4-4 1-15,-1-5-2 0,5-8 0 16,0-9-1-16,3-2 0 16,2-12-31-16,-6-20-71 15,3-14-244-15</inkml:trace>
  <inkml:trace contextRef="#ctx0" brushRef="#br0" timeOffset="6016.3111">29352 8676 332 0,'-11'-13'25'15,"2"-3"5"-15,0 2-12 16,4 0 2-16,1 3-4 0,3 0-7 16,1 1-3-16,0 0-2 15,0 4-1-15,0 0-2 16,0 1 0-16,0 3-1 15,0 0-1-15,0 2 0 16,0 0 0-16,5 0-3 16,3 9 2-16,7 5 1 0,4 6 1 15,5 1 0-15,1 6 0 16,4-2-7-16,0 4-7 16,-2-3 2-16,0-3 1 15,-1 1-4-15,-2-1-11 0,1-5-1 16,-3 0-19-16,-3-6-38 15,-1-3-26-15</inkml:trace>
  <inkml:trace contextRef="#ctx0" brushRef="#br0" timeOffset="6281.9312">29668 8633 354 0,'-6'-13'15'0,"-2"3"4"0,4-1 2 16,-6 4-1-16,5 2-7 15,-3 3-11-15,1 0-1 16,-7 2-1-16,1 2-3 16,-4 12 2-16,-2 9 0 0,-8 13 0 15,-4 10-1-15,-6 13 1 16,-5 11-1-16,-4 8 4 15,-3 6-2-15,2-4-23 16,2-10-51-16,8-19-138 16</inkml:trace>
  <inkml:trace contextRef="#ctx0" brushRef="#br0" timeOffset="7234.9733">26569 7804 414 0,'-4'-11'2'0,"0"-2"11"0,2 7 2 15,2 3-7-15,0 3-7 16,5 0-4-16,5 6 1 15,6 5 1-15,2-1 2 16,0 3 0-16,0 0-1 0,-2-5-1 16,-3-1-6-16,-3-1-8 15,-4-3 1-15,-2-3 1 16,-4 0 10-16,0 0 8 16,0-2-1-16,0-8-3 15,0 1 0-15,-2-4 1 0,-4 2-2 16,2 3 4-16,1 1-1 15,-1 1 3-15,1 2 3 16,-2 4 1-16,1 0-8 16,-1 8-3-16,-3 2 0 15,3 3 1-15,3 5-3 16,2 0 2-16,0-3-13 0,3-1-20 16,9-5-28-16,4-4 0 15,0-5-12-15,2-6-28 16</inkml:trace>
  <inkml:trace contextRef="#ctx0" brushRef="#br0" timeOffset="7672.436">27032 6990 340 0,'2'0'17'0,"-2"-2"1"16,0 0-17-16,3 2-3 15,1 0 2-15,-1 0 0 16,4 0 0-16,3-1 1 15,0-3-1-15,1-1 2 0,0-4-3 16,-2-2-11-16,-1-4 3 16,-2 0 4-16,-2-3 4 15,-4 0 5-15,0 0 4 16,0 2 10-16,-4 6 4 16,2 2 3-16,-2 5-6 15,1 3-8-15,0 1-9 0,-1 14-4 16,1 2-1-16,1 7 3 15,2 1 2-15,0 4-5 16,12-3-18-16,10-3-18 16,3-7-34-16,2-10-79 15</inkml:trace>
  <inkml:trace contextRef="#ctx0" brushRef="#br0" timeOffset="8156.7768">27567 6116 289 0,'-7'-33'8'16,"-2"2"-5"-16,1 4 3 16,-1 7 4-16,4 6 0 15,0 4-2-15,0 2-3 0,0 5 1 16,0 3-4-16,0 0-3 16,0 0-2-16,1 7 2 15,-1 0-1-15,3 4-2 16,2-2 1-16,0-2-15 0,0-5-19 15,2-2 27-15,3 0 16 16,0-9-1-16,1-7-2 16,-3-2-3-16,-1-2 4 15,-2-1 15-15,0 1 3 16,0 4 14-16,-2 2-27 0,-5 1 10 16,2 6-11-16,-2 5-10 15,-1 2-3-15,3 4-8 16,0 12-19-16,3 7 13 15,2 6-23-15,0 5-28 16,10 3-24-16</inkml:trace>
  <inkml:trace contextRef="#ctx0" brushRef="#br0" timeOffset="8609.8604">28137 5531 165 0,'-7'9'42'16,"6"0"-60"-16,1-4 20 15,0 2 2-15,0 0 16 0,0 0-13 16,0-3 14-16,0-2 4 15,1-2 16-15,-1 0-3 16,2 0-6-16,-2 0-6 16,0 0-16-16,0 0-5 15,0-2-4-15,0 0 0 16,0 2-1-16,0 0-6 0,0 5-40 16,0 12-40-16,5 4 34 15,-4 8-14-15,4 6-54 16</inkml:trace>
  <inkml:trace contextRef="#ctx0" brushRef="#br0" timeOffset="9047.3357">28407 6392 303 0,'11'-21'20'16,"-4"-2"5"-16,4 3-5 0,-2 6-3 16,-3 2-15-16,1 3-1 15,-2 1 5-15,0 5-3 16,1 3-3-16,-2 0-12 15,-1 9-8-15,1 2 11 0,-1 3-3 16,2 0 10-16,-3 1 1 16,1-4-2-16,-3-3-2 15,2-2 3-15,0-5 1 16,1-1 2-16,-3 0 6 16,0-1-3-16,0-9-2 0,0 0-1 15,-5-1-2-15,-2-3-2 16,0 1-5-16,-3 1-1 15,-3 3-2-15,1 2-29 16,0 5 2-16,3 2-21 16,4 0 0-16</inkml:trace>
  <inkml:trace contextRef="#ctx0" brushRef="#br0" timeOffset="9531.7989">28882 6824 185 0,'3'0'25'0,"0"0"25"16,-1 0-43-16,2 0-6 15,-1 2 0-15,5 0-1 16,-3-1 0-16,1 1 1 15,-3-2 0-15,0 0-2 0,1 2 2 16,-1-2 0-16,-1 0 4 16,0 0 8-16,2 0-5 15,-2 0-3-15,-2 0 6 16,2 0 3-16,-2 0-2 0,0 0-4 16,0 2-7-16,0 3-1 15,-2 2 0-15,0 0 1 16,2 4 0-16,0-2-2 15,2-4-3-15,10-1-28 16,7-4-38-16,-2-5-50 16</inkml:trace>
  <inkml:trace contextRef="#ctx0" brushRef="#br0" timeOffset="9938.0185">29177 5968 404 0,'-7'-14'-5'16,"4"1"17"-16,-1 4 4 15,3 6-6-15,1 3-9 16,0 0-5-16,0 3 1 0,1 4 1 16,3 0-6-16,-1 1-8 15,1-5 7-15,-1-1 9 16,2-2 2-16,-4 0 7 16,3-9-2-16,-2 0-6 15,-1-1 2-15,-1-3-3 16,0 0 1-16,0 1-1 0,0 1 0 15,-7 1-6-15,-1 3-4 16,2-1-9-16,-3 3-15 16,4 2-29-16,3-3-32 15,2-6-46-15</inkml:trace>
  <inkml:trace contextRef="#ctx0" brushRef="#br0" timeOffset="10359.8648">29486 4629 270 0,'-2'-4'5'0,"-1"0"-2"15,3 4-3-15,0 0 0 0,0-2 7 16,-2-3 35-16,2 1-10 16,0-4-16-16,0 1-11 15,0-6-3-15,0 2-2 16,-2-3 0-16,-1 2-1 15,-1-3 1-15,1 1 3 0,-4 1-2 16,1 3 0-16,1-1 1 16,-2 2 2-16,1 5-3 15,3 4 0-15,-2 0-2 16,-2 8-21-16,7 8-4 16,0 5-24-16,0 6-47 15,4 3-10-15</inkml:trace>
  <inkml:trace contextRef="#ctx0" brushRef="#br0" timeOffset="10766.0978">30142 5173 371 0,'4'-12'17'16,"-1"0"-2"-16,-3 4-2 15,2 2-2-15,-2 3-9 16,2 3-2-16,1 0-2 16,-1 5-17-16,1 10 9 15,1 0 3-15,-2 7-19 0,0 0 4 16,0 2-7-16,-2-5-1 15,2-2 6-15,1-6-16 16,-1-3 24-16,0-2 7 16,1-4 12-16,2-2 16 0,-1 0 13 15,-1 0-2-15,2 0 0 16,-2 0-7-16,1-8-6 16,-3 3 3-16,1-2-8 15,-2 0-3-15,0-1-7 16,0 1-1-16,0 5-19 0,-3 2-29 15,-4 0-53-15,-3 2-45 16</inkml:trace>
  <inkml:trace contextRef="#ctx0" brushRef="#br0" timeOffset="11187.9316">30449 6228 356 0,'0'2'12'16,"0"-2"-1"-16,2 0-14 15,1 2 3-15,3 0-2 16,2 3 3-16,2-3-10 16,-1-2-7-16,1 0-6 0,2 0 15 15,-7-3 5-15,0-5 4 16,-5-2 0-16,0-3 3 15,0 1 8-15,-5-3 2 16,-2 1 1-16,-8 3-4 16,3 2 1-16,-5 6-9 0,-2 3-15 15,1 0-49-15,-4 0-121 16</inkml:trace>
  <inkml:trace contextRef="#ctx0" brushRef="#br0" timeOffset="14672.7237">26574 7152 368 0,'-15'0'87'15,"-1"0"-86"-15,2 0-20 0,0 0 0 16,7 0 25-16,-1 0 7 16,3 0-6-16,3 0-4 15,0 0-4-15,2 0-3 16,0 0 2-16,-3 0 2 16,3 0 0-16,0 0-1 15,0 0-1-15,0 0-2 0,0 0 1 16,0 0 2-16,0 0 1 15,3 0 0-15,1 0 0 16,-1 0 0-16,2 0 0 16,-2 0 0-16,-1-1 0 15,1 1 0-15,1-2 1 0,-3 0-2 16,5 0 2-16,-3 0-2 16,5-1 1-16,-4-1 1 15,2 1-1-15,0-2-1 16,1-1-3-16,-2 2-5 15,1-1-6-15,1 1-4 0,-4 3-2 16,3-1-13-16,-1 2 4 16,1-2 8-16,-2 2 5 15,-1-1 4-15,-1 1 5 16,0 0 8-16,-2-2 3 16,1 2 7-16,-1 0 22 0,0 0-14 15,0 0-12-15,2 0-6 16,0 0-13-16,-1 0-27 15,1 0 29-15,0 0-3 16,0 0 6-16,-1 0 3 16,-1 0 5-16,0 0 3 0,0 0 7 15,0 0-1-15,0 0-5 16,0 0-4-16,0 0 0 16,0 0 1-16,0 0-1 15,0 0 12-15,0 0-7 16,0 0 11-16,0 0 6 15,0 0 5-15,0 0-2 0,0 0-6 16,0 0-7-16,4 0-7 16,-4 0-4-16,3 0-1 15,0 2 0-15,-1-1 0 16,0 3 0-16,1-3 0 0,1 3 0 16,-1-2 0-16,0 1 1 15,3-1-1-15,0 0 0 16,-3-2 0-16,3 0 0 15,-3 0-3-15,1 0-10 16,-1 0-5-16,-1-2 16 16,-2-1 11-16,0-3-4 0,0 4 1 15,0-1-1-15,0 0-2 16,0 3 2-16,-5 0 1 16,1 0-3-16,-1 0 2 15,0 0-7-15,-2 0 2 16,4 6 1-16,1 3-2 0,2 1-2 15,0-2-1-15,0 1-3 16,4 0-2-16,2-4-3 16,1-5-2-16,0 0-3 15,2 0 13-15,0 0 16 16,0-7-4-16,0-2-3 0,2 1 5 16,-4-3-3-16,0 2 0 15,-4 2-3-15,-1 2-2 16,-2 1-1-16,0 4 2 15,0 0 4-15,-3 0-3 16,-6 4-24-16,2 2-10 0,-1 3-67 16,1-3-93-16</inkml:trace>
  <inkml:trace contextRef="#ctx0" brushRef="#br0" timeOffset="15203.9196">26924 6332 424 0,'2'7'32'0,"-2"-1"-37"15,0 1-42-15,1 0 19 16,3-2 28-16,0 1-2 16,0-6-8-16,1 0-5 0,0 0 7 15,2-6-34-15,-2-5 36 16,0-1 6-16,-2-4 0 16,-3 3-3-16,0-1-1 15,-5 1 11-15,-5 5 6 16,0 1 20-16,-3 2-6 15,1 5-4-15,-2 0-1 0,1 0-7 16,0 0-10-16,2 5 1 16,2 3-6-16,6 2-5 15,3 0-21-15,0 1-47 16,10-4-58-16,5-5-34 0</inkml:trace>
  <inkml:trace contextRef="#ctx0" brushRef="#br0" timeOffset="15938.2446">27416 5331 345 0,'0'0'16'0,"0"-3"-26"16,0 1-35-16,0 0 42 15,3 1 4-15,1-1 1 16,0 2-1-16,0 0 1 0,-1 0-1 16,1 0-2-16,-1 0 2 15,-3 0 2-15,2 0-1 16,-2 0 18-16,0 0 4 16,0 0-10-16,0-6-10 15,-2-1-5-15,-3-5 2 16,-2 2-1-16,1 0 0 0,1 1-1 15,-2 2 4-15,0 1 12 16,0 5-1-16,-1 1-11 16,-1 0-15-16,4 3-30 15,0 1-109-15</inkml:trace>
  <inkml:trace contextRef="#ctx0" brushRef="#br0" timeOffset="16422.5814">27821 4368 359 0,'-5'-5'4'0,"-5"-2"12"16,6 3-4-16,4 4-5 15,0-2-2-15,0 2-3 16,0 0-6-16,0 0-5 15,4 0 7-15,1 6 3 0,5 1 0 16,-2-1 0-16,1 0 0 16,-2 1-1-16,-2-3 0 15,0-1 2-15,-2-3-2 16,1 0-9-16,-3 0 28 16,-1-5 4-16,2-6-8 15,-2-1-6-15,0-1-4 0,0 1-1 16,0 0-4-16,0 4 1 15,0 3-8-15,0 5-11 16,-3 0-16-16,-1 7-46 16,1 9-82-16,2 0 42 0</inkml:trace>
  <inkml:trace contextRef="#ctx0" brushRef="#br0" timeOffset="16938.1859">28506 4482 414 0,'4'0'24'0,"-4"0"-22"16,0 4-20-16,3-1 14 15,3-1 2-15,-3 0-2 16,4 0 0-16,-4-2 5 16,5 0-1-16,-2 0 0 0,-3-6 2 15,1-1 1-15,-3 2 3 16,1-1-1-16,-2 3 0 15,0-1 2-15,0 3-4 16,0 1 1-16,0-2-4 0,0 0-11 16,0-4-20-16,0-4-134 15,2-6-26-15</inkml:trace>
  <inkml:trace contextRef="#ctx0" brushRef="#br0" timeOffset="17328.8273">28765 3688 466 0,'0'-3'12'15,"0"-1"-7"-15,0 4-9 16,0 0-3-16,0 0 5 16,0 3 2-16,-2 0 0 15,0 0 0-15,2 0 0 0,0 0-1 16,0-1 1-16,0-2-2 15,0 0 2-15,0 0 2 16,0 0-2-16,0-2-1 16,0-6-17-16,0 1-9 15,11-5 6-15,2-1-35 16,1-1-55-16,2 2-22 0</inkml:trace>
  <inkml:trace contextRef="#ctx0" brushRef="#br0" timeOffset="17860.0262">29793 3749 420 0,'0'-9'51'16,"0"-5"-55"-16,0-2-1 15,0 2 0-15,2-1 6 16,4 3 3-16,-2 1-2 16,-1 2-3-16,-1 2 2 15,-1 5 0-15,-1 0 2 0,0 2 5 16,0 0-4-16,0 0-6 15,-3 0-10-15,-6 6-3 16,-2 3 3-16,-3 0 7 16,1 0 5-16,1-2 0 15,0 0 2-15,2-2 0 0,5-2-1 16,3 2-1-16,2-2-2 16,0 1-36-16,0-1-44 15,5-3-25-15,7 0 6 16</inkml:trace>
  <inkml:trace contextRef="#ctx0" brushRef="#br0" timeOffset="18328.7336">30370 4042 405 0,'3'0'31'15,"-3"0"-31"-15,0 0-20 0,0 0 19 16,0 0 9-16,0 0 5 16,0 0-12-16,0 0 0 15,2 0-23-15,0 0 19 16,-2 0-5-16,3-2 1 16,-3-1 6-16,0-3 2 0,0 0-1 15,-7 1-2-15,0-1 7 16,-3 2-1-16,0-4 1 15,2 5 6-15,1-3-2 16,0 5-5-16,-1-3-4 16,2 3 2-16,3-1-4 0,0 1-11 15,1-2-33-15,2-4-115 16</inkml:trace>
  <inkml:trace contextRef="#ctx0" brushRef="#br0" timeOffset="21298.0022">26527 7241 369 0,'0'4'25'0,"0"0"-39"16,0-2-67-16,0 1 61 15,0 0 22-15,0-1 15 16,0 2-6-16,6-2-11 0,1 1-18 15,0-3-3-15,3 0-25 16,2 0 30-16,0-3-4 16,1-8-7-16,-4-2 8 15,1 1 5-15,2-2 0 16,-5 3 13-16,0 0 15 16,-2 3 25-16,0 4-1 0,-3 0-15 15,-1 2-13-15,1 1 12 16,1 1-3-16,-3 0 6 15,0 0-1-15,0 0-8 16,0 0-9-16,0 0-1 0,0 0-5 16,0 0 2-16,0 0 2 15,0 0 5-15,0 0 6 16,0 1 0-16,-5 7-4 16,-2-1-2-16,1 5-3 15,-3 4-3-15,-3 4 0 16,5 3-1-16,-3 4-1 0,-1 2 0 15,2 1 5-15,-1 4 1 16,0 2-1-16,1 4-3 16,0 4-1-16,3 4 2 15,-2 4-1-15,1-3 2 16,1 4 0-16,3-4 1 16,-2-6-2-16,3-8-3 0,-1-7 0 15,0-9-1-15,-1-4 1 16,3-9-2-16,1-4 0 15,0-2-7-15,-2 0-14 16,0 0 0-16,-5-12-8 16,-2-5-32-16,-2 0-92 0,-6 1-75 15</inkml:trace>
  <inkml:trace contextRef="#ctx0" brushRef="#br0" timeOffset="21610.4813">26279 7833 397 0,'0'3'18'0,"0"-3"-34"15,0 0-37-15,0 0 53 0,0 0 17 16,0 0 2-16,0 0-13 16,0 0-4-16,2 0-2 15,4 3 7-15,1 3 5 16,2 1-2-16,-1 1-5 15,4 3-2-15,0 0-1 16,1 2-4-16,4-5 4 0,2 3-2 16,2-5 0-16,7-6 0 15,5 0-2-15,7-18 1 16,3-10-1-16,6-14-3 16,-3-12-12-16,3-4-42 15,-8-10-95-15</inkml:trace>
  <inkml:trace contextRef="#ctx0" brushRef="#br0" timeOffset="22438.5452">26953 6370 156 0,'0'-2'247'16,"-2"0"-234"-16,-5 0-14 0,3 0-5 16,3 2 7-16,-1 0 1 15,2 0-3-15,0 0-7 16,3 0-7-16,4 11 14 16,4 1 2-16,2 9 1 15,1 1 0-15,-1 6 2 0,-1-2-3 16,-1 4 0-16,0-2-1 15,-2 0-2-15,-2 0-4 16,-2-6 2-16,1 2 4 16,1-1 1-16,-5 4-1 0,1-2 0 15,1 4 0-15,-1-3 0 16,-1 1 1-16,3-2-1 16,-2-3 0-16,-1-7-1 15,1-4-9-15,-1-4-6 16,-2-5 0-16,0 0-9 0,0-2 0 15,0 0 23-15,0-7 6 16,0-6-11-16,-7-1-8 16,-1-4-16-16,-1 2 9 15,1 0 8-15,-2 6 11 16,1 4 6-16,-1 4 35 16,3 2-5-16,-1 0 16 0,3 8-18 15,1 0-9-15,2 3-7 16,2 2-15-16,0-3 0 15,0 1 0-15,0-2-5 16,4-4-13-16,5-3-7 16,2-2 4-16,5-5-18 0,4-17 11 15,-3-5-29-15,7-9-21 16</inkml:trace>
  <inkml:trace contextRef="#ctx0" brushRef="#br0" timeOffset="23547.8331">27484 5450 284 0,'-5'-1'23'0,"-2"-1"-20"16,0-2-2-16,3 1 6 15,-2 3 0-15,1-2-2 0,1 0-5 16,-1 2 0-16,0-1 0 15,0-2 0-15,3 2 1 16,-4 1 0-16,4-2 7 16,-1 2 5-16,1 0-5 15,0 0-1-15,0 0-4 16,2 0 1-16,-1 0 0 0,-1 0 1 16,2 0-1-16,-2 0 0 15,2 0 0-15,0 0-4 16,0 0 1-16,0 0-1 15,0 2-1-15,0 7 1 0,5 4 0 16,1 8 1-16,2 2 0 16,0 4 3-16,-1 3 1 15,0 1 6-15,-2-1-6 16,3-2 1-16,-6-1-5 16,3-7 0-16,-1 1 0 15,-1-7-1-15,-1-3 0 0,1-2 0 16,1-2 0-16,-4-2 0 15,3-3-2-15,-2 0-3 16,-1 0-1-16,0-2-3 16,0 2 5-16,0-2 1 15,0 0-4-15,-4 0-20 0,-3 0-27 16,0 0-26-16,-2-4 29 16,0 0 28-16,0 1 27 15,0 1 11-15,2 2 53 16,-1 0-33-16,3 0-20 0,0 0-7 15,0 0 11-15,1 0 6 16,2 2-6-16,2 3-13 16,0 3-10-16,0 2-7 15,2 1 14-15,3 3 2 16,2 2-3-16,0-2-1 16,3-1-4-16,-3-4-1 0,3 0 4 15,2-6-1-15,-2-1 6 16,2-2-8-16,3-3-2 15,1-15-4-15,2-6-16 16,4-6-24-16,-3-6-37 16,1-4 20-16</inkml:trace>
  <inkml:trace contextRef="#ctx0" brushRef="#br0" timeOffset="24563.5699">27904 4537 264 0,'-1'0'59'16,"-1"0"-46"-16,0 0-11 15,2 0-4-15,0 0 5 0,0 0-2 16,0 0 1-16,0 0-2 15,-2 0 0-15,2 0-1 16,0 0 0-16,0 0 1 16,0 0 1-16,0 8-1 15,0 0 1-15,0 5 7 16,0 5-1-16,2 7-1 0,3 3 2 16,2 8-3-16,1 3-3 15,1 9 0-15,0 9-1 16,-1 6 0-16,0 5 4 15,3 1 5-15,-4 1 1 16,0-1 2-16,1-5-5 0,-1-8-3 16,1-8-2-16,-1-7-1 15,3-9-1-15,-5-5-1 16,0-8 1-16,0-4 0 16,-3-5-1-16,0-3 1 15,0-1 0-15,-2-5-1 0,0 2-3 16,0-2-5-16,0-1-5 15,0 0-10-15,0 0-5 16,0 0-17-16,-6 0-11 16,1 0 19-16,-3 0 23 15,-1 0 3-15,1 0 10 16,1 0 16-16,2 0 36 0,1 0-10 16,3 0-8-16,1 0-13 15,0 4-9-15,0 3-5 16,3 4-1-16,7-1 2 15,2 1-2-15,5-4-5 16,3-3 8-16,6-4-7 0,0-8-10 16,4-11-12-16,3-13-30 15,2-9-84-15</inkml:trace>
  <inkml:trace contextRef="#ctx0" brushRef="#br0" timeOffset="25172.861">28425 4709 410 0,'-7'-2'16'15,"0"-2"-13"-15,5 3-3 16,-2 1 0-16,4 0-5 16,0 0-9-16,0 5-11 0,0 8 17 15,0 4 9-15,0 6 0 16,4 6 0-16,-2 7-1 16,4 5 1-16,-1 9-1 15,2 7 0-15,0 5 1 16,1 7-1-16,-1 6 0 15,0 2 2-15,-1 2 2 0,0 1 2 16,-5 2-3-16,-1-2-1 16,0-2 2-16,0-2-1 15,-1-5-3-15,-5-5 1 16,3-7-1-16,0-2 2 16,-1-7 1-16,1-1 0 0,1-5-2 15,0-5 1-15,2-3-2 16,-2-8 1-16,2-6-2 15,0-8-1-15,0-7-5 16,0-3-33-16,0-4 1 0,0 0-30 16,-1-11-2-16,-7-5 30 15</inkml:trace>
  <inkml:trace contextRef="#ctx0" brushRef="#br0" timeOffset="25360.3534">28342 6182 221 0,'-5'4'119'15,"0"-1"-94"-15,1 4-16 16,3 2-1-16,1 2 12 16,0-2-16-16,1 0-5 15,10-2 6-15,2-2-2 16,4-5-11-16,5-3-7 16,4-17-2-16,2-12-14 0,3-11-62 15,-2-9-12-15</inkml:trace>
  <inkml:trace contextRef="#ctx0" brushRef="#br0" timeOffset="26079.0784">28738 3892 265 0,'1'1'114'15,"-1"1"-106"-15,0 2-13 0,4 5-23 16,-1 3 22-16,2 8 7 15,2 4-1-15,0 7 0 16,0 6 0-16,0 8 1 16,0 12-1-16,2 9 0 15,-2 11 0-15,-2 12 0 16,2 13 0-16,-4 9 3 0,0 7 1 16,1 2-4-16,1 4 2 15,-1-5 2-15,1-5-1 16,5-2 2-16,-2-6-1 15,4-5 5-15,2-1-1 0,-2-3-3 16,1-1-4-16,-4-3 0 16,-3 3 1-16,0-1-1 15,-6 1 5-15,0 3 8 16,-4-2 1-16,-4 0-4 16,-3-9-2-16,0-5 2 15,0-10 4-15,4-11-5 0,4-9-2 16,3-6-5-16,0-9-3 15,0-6 2-15,2-7-5 16,3-7-7-16,0-6-12 16,2-5 2-16,-2-5-11 15,-1-2-15-15,-4-8-58 0,0-11 15 16,-4-6 24-16</inkml:trace>
  <inkml:trace contextRef="#ctx0" brushRef="#br0" timeOffset="26297.8158">28792 6804 397 0,'-9'17'28'0,"-1"-3"-28"16,5 2-28-16,2-2 21 16,3-1 10-16,0-1 7 15,1-5-3-15,8-1-5 0,4-3 1 16,1-3 8-16,4 0-5 15,-2-5-6-15,2-13-9 16,1-12-18-16,-4-8-13 16,7-10-68-16,-4-9 21 15</inkml:trace>
  <inkml:trace contextRef="#ctx0" brushRef="#br0" timeOffset="27063.3862">29435 4619 423 0,'-7'0'6'0,"-1"0"-10"16,1-1-7-16,0 1 11 15,3 0 1-15,3 0-1 0,-1 0-8 16,0 0-11-16,-1 0-4 15,0 5 0-15,-2 4 2 16,-2 7 21-16,0 4 2 16,-1 7 6-16,3 5 0 15,-2 5-1-15,2 11 4 16,-1 4 4-16,3 5-7 0,-5 7-2 16,3 4-4-16,-4 2 0 15,0 3-1-15,1 4 0 16,-2-2 0-16,-1-1 9 15,2-3-5-15,2-8-4 16,2-8-2-16,-2-11-18 0,5-9-28 16,-2-12-35-16,3-13 24 15,-2-10-17-15</inkml:trace>
  <inkml:trace contextRef="#ctx0" brushRef="#br0" timeOffset="27204.0406">29190 5588 316 0,'0'0'121'0,"0"0"-101"16,0 0-22-16,0 0-24 15,11-3-16-15,4-8 19 0,4-5-5 16,8-10-70-16,5-6-8 16</inkml:trace>
  <inkml:trace contextRef="#ctx0" brushRef="#br0" timeOffset="27688.3308">29871 3840 304 0,'-15'-2'51'16,"5"-1"-37"-16,1-1-11 15,0 4-2-15,3 0 1 16,4 4-1-16,-1 6-2 0,3 9-3 16,0 9-1-16,0 7 3 15,5 8 6-15,5 11 2 16,0 6-3-16,0 6 0 16,4 2-1-16,-2 3 1 0,3 1-1 15,0-6 0-15,4-2 0 16,-2-5-2-16,3-4 2 15,2-1-2-15,-3-4 0 16,-4-6-3-16,-1 0-11 16,-4-9-13-16,-5-7-25 15,-3-4-9-15,-2-9-6 0,0-5-9 16</inkml:trace>
  <inkml:trace contextRef="#ctx0" brushRef="#br0" timeOffset="27844.5851">30009 4879 146 0,'-4'0'186'0,"-3"0"-145"0,2 0-28 16,1 0-5-16,1 6 6 16,3 1-4-16,0 3-8 15,0-2-3-15,0 2-9 16,10-7-15-16,3-3-26 16,5-3-23-16,4-18-19 0</inkml:trace>
  <inkml:trace contextRef="#ctx0" brushRef="#br0" timeOffset="28297.7159">30361 4275 58 0,'0'-3'211'16,"0"3"-182"-16,0 0-16 16,0 0-19-16,0 0 5 15,0 0 6-15,0 0-3 16,0 3-7-16,0 11 1 16,0 8 9-16,0 8-1 0,-2 8 0 15,2 8 4-15,0 11 4 16,0 8 4-16,0 4-1 15,4 6-7-15,1 4-4 16,-1 3-2-16,-1 1-2 0,-1 3-5 16,1 1 2-16,3 4 3 15,0 0-28-15,1 4 41 16,3 1 0-16,1 0-5 16,0-1-2-16,2-8-3 15,-3-5-3-15,-1-14-1 16,-2-11-3-16,1-14-4 15,-3-14-3-15,-3-10 4 0,0-11-11 16,-2-8-25-16,0-8-58 16,0-11 56-16</inkml:trace>
  <inkml:trace contextRef="#ctx0" brushRef="#br0" timeOffset="28578.9434">30341 5872 201 0,'-5'1'154'0,"1"3"-128"0,1 0-23 16,-2 4-6-16,3 2 6 15,-3 4 1-15,4 0-3 16,1 2-1-16,0-2-7 16,0 0 6-16,1-2 7 15,9-2-13-15,-1-3 17 0,3-5-10 16,3-2-2-16,-3 0-1 15,1-2 0-15,-1-7 3 16,2-5 2-16,-4-2-2 16,2-2-6-16,1-2-9 15,1-1-35-15,3 0-44 16,0-1 5-16,3 6 53 16</inkml:trace>
  <inkml:trace contextRef="#ctx0" brushRef="#br0" timeOffset="34313.7432">26739 7133 15 0,'-5'0'60'16,"3"0"-47"-16,2 0-11 0,0-2-7 15,0-4-44-15</inkml:trace>
  <inkml:trace contextRef="#ctx0" brushRef="#br0" timeOffset="51953.2973">2993 8164 380 0,'-11'0'-52'0,"-5"0"59"0,2 0-4 15,2 0-2-15,2 0-1 16,1 3 0-16,-1 8-7 16,0 5-4-16,-4 4 5 0,-1 5-2 15,-2 12-7-15,-5 9 0 16,-8 11 5-16,-3 15-16 15,-8 14-5-15,-2 8 3 16,-5 10 17-16,-1 8 11 16,3 6 16-16,4 5 12 0,4 2 7 15,11 2-24-15,7 5-2 16,10 3-4-16,6-2 6 16,4 1-7-16,14-5-1 15,8-6 1-15,7-11-2 16,10-12 5-16,12-10 2 15,6-14-5-15,6-6 5 0,3-8-3 16,4-2 1-16,6-6-4 16,-1 0-2-16,-1-4 1 15,-1 1-1-15,-6 2-9 16,-10-4-98-16</inkml:trace>
  <inkml:trace contextRef="#ctx0" brushRef="#br0" timeOffset="61112.1562">5729 9810 195 0,'4'-9'28'0,"-2"-3"-3"15,3 3-5-15,5-2-13 16,0 0 8-16,2 3-12 16,3-3-1-16,-1 4 5 15,3 1-6-15,3 2 1 16,1 1-1-16,4-1 0 0,5 2 1 16,3 1-2-16,2 1 0 15,6 0 0-15,3 0 0 16,3-2 1-16,3 0-2 15,4 1 2-15,0-1-1 16,4 0 0-16,0 0 1 0,-2 1-2 16,3-1 2-16,-1 2-1 15,3 0 0-15,-3 0 0 16,4 0 1-16,-1 0 0 16,2 0 1-16,0 0 0 15,3 0 0-15,-1 0 0 16,-1 0 2-16,1 0-1 15,2 0-1-15,0 0 2 0,-3 0-2 16,2 0 2-16,1 0-2 16,1 0 0-16,-1 0 0 15,1 0-1-15,0 0-1 16,-2 0 0-16,1 0 1 16,-1 0 0-16,3 0 0 0,-1-2-1 15,-2-2 4-15,4 1 0 16,-1-1-1-16,2 1 0 15,3-1 1-15,-2 1-2 16,-2-1 0-16,-2 0 0 0,2 0-2 16,-1 3 1-16,-1-3-1 15,0 3 1-15,-4 1-2 16,3 0 1-16,-5 0 2 16,1 0-2-16,-3 5 0 15,-3 0 1-15,1 0-2 16,-1 1 2-16,-1-2-1 0,-3 1 0 15,5-2 0-15,-2 1 1 16,0-2-1-16,1 0 0 16,-4 0 0-16,1-2-1 15,-1 0 2-15,-1 0-1 16,-2 1 0-16,-1-1-1 16,0 0 2-16,0 0-2 0,0 0 2 15,-1 0-1-15,5 0 0 16,-3 0 0-16,5 0 1 15,3 0-1-15,-1 0 0 16,8-1-1-16,-2-3 2 0,1 0-1 16,1-1-1-16,-1 0 1 15,4 1 0-15,-2-2 1 16,4 3-2-16,-2-1 2 16,2 2-1-16,5-1-1 15,-1 1 2-15,2-1-1 0,-2 3 0 16,-1 0 0-16,-2 0-1 15,-1 0 1-15,1 0 0 16,-3 0-1-16,0 0 1 16,0 0 0-16,-2 0-1 15,3 0 0-15,-4 0 1 16,1 2 0-16,0-1 0 0,-1-1-1 16,3 0 2-16,0 0 0 15,3 2-2-15,0-2 2 16,5 0-2-16,-1 0 2 15,0 0-1-15,3-2 0 0,-1 2 0 16,-5 0-2-16,3 0 2 16,-7-3 0-16,5-1 0 15,-5 3 0-15,1-1 1 16,2 0-2-16,1 2 2 16,1-2-1-16,-1 2 0 0,2 0 0 15,1 0 1 1,1 0-1-16,-1 0 0 0,2 2 0 15,2 0 0-15,-2 1-3 16,8-1 3-16,-3 0 1 16,3 1-1-16,-1-1 0 15,3 1 0-15,0-1 1 16,3 0-2-16,-2 0 0 0,0 0 2 16,-2-2-1-16,1 0 0 15,-1 0 0-15,-4 0 0 16,3 0 1-16,-1 0-2 0,0 0 1 15,2 0 0-15,1 0 0 16,1 0 0-16,-3 0 1 16,0 0-2-16,0 0-18 15,1 1-1-15,-5 3-6 16,-1 0-24-16,2 1 4 16,-6-1 2-16,-5 3-8 0,-5-2-38 15</inkml:trace>
  <inkml:trace contextRef="#ctx0" brushRef="#br0" timeOffset="64002.6884">26491 7267 208 0,'0'-10'-30'16,"-3"-4"63"-16,3-2-17 0,0 2-12 15,0-4-3-15,7 2 2 16,1 0-2-16,2-2 1 16,-1 6 0-16,-1-1-1 15,4 4-1-15,-4 4 0 16,1 5 1-16,3 0-3 16,-2 0-1-16,-1 3 1 15,-1 10-2-15,-3 0-1 0,-2 1 6 16,-3 4 3-16,0-2-3 15,-3-2 3-15,-6 0-2 16,-2-1 1-16,0-4-2 16,0-2 1-16,2-2-1 0,2-5 2 15,0 0 19-15,2 0-1 16,1-9-6-16,2-3-9 16,2-1 2-16,0-5-4 15,2 2-18-15,11 0-28 16,-5-2-39-16,3 6-32 15</inkml:trace>
  <inkml:trace contextRef="#ctx0" brushRef="#br0" timeOffset="64518.2803">26522 7824 80 0,'0'0'82'0,"0"0"-57"16,0 0 11-16,0-3-18 15,0-4-13-15,1 0-2 16,5 2-2-16,0-1 0 15,1 5 1-15,0-1-2 16,-2 2-3-16,-2 0-4 16,-1 5 5-16,0 0 3 0,1 3 1 15,-3 1 1-15,0-4-2 16,0 2 0-16,-3 0 3 16,-4 0 1-16,0-1-1 15,-2-5 2-15,1-1 2 0,3 0 5 16,2 0-5-16,3-10-12 15,0-8-51-15</inkml:trace>
  <inkml:trace contextRef="#ctx0" brushRef="#br0" timeOffset="65705.7571">26576 7832 229 0,'-15'0'-23'0,"1"-7"49"15,4 2-14-15,0-2-2 16,5 3-6-16,1 2-3 16,2-1-1-16,2 2 0 15,0 1-9-15,0 0-63 16,0 0 14-16,4 0-33 16</inkml:trace>
  <inkml:trace contextRef="#ctx0" brushRef="#br0" timeOffset="66221.3457">27017 8125 114 0,'0'-10'24'0,"0"-2"1"16,-3 1-7-16,1 4 17 0,-2-2-20 16,3 2-4-16,-1 0-7 15,2 3-1-15,0 3-2 16,0-3 0-16,0 4 3 16,0-2 1-16,0 2 5 15,0 0-6-15,0 0-4 16,0 3-1-16,2 7 0 0,3 1 2 15,2 3 1-15,1 0 0 16,-1 0-1-16,0 1 0 16,0-1 1-16,1 0-1 15,-1 0 0-15,-2 2 1 16,0-2-11-16,-3 3-23 0,-2-5-32 16,0 1-7-16</inkml:trace>
  <inkml:trace contextRef="#ctx0" brushRef="#br0" timeOffset="66471.3644">26866 8329 166 0,'-7'0'13'0,"0"0"-3"16,6-3-6-16,-1-1-1 15,2 1-4-15,0-4 2 0,0-2 18 16,7-2-13-16,3 1-3 15,5-3 0-15,1-3 8 16,6-2-7-16,3 2-1 16,2-2 0-16,0 0 0 15,0 0-3-15,-4 4 0 16,2-1 0-16,-5 5-4 0,-3-1-37 16,0 3-14-16,-5 1 0 15</inkml:trace>
  <inkml:trace contextRef="#ctx0" brushRef="#br0" timeOffset="66815.0715">27144 8004 157 0,'-1'-2'-5'0,"-3"-2"31"15,1-1 3-15,-1-2 8 16,1 3-10-16,1 0-8 16,-1 0 2-16,3 0-8 15,-2 2-3-15,2-2-3 0,0 4-5 16,-2-2-1-16,2 2-2 16,0 0 1-16,0 0-4 15,0 2-3-15,5 8 5 16,4-1 0-16,0 8 0 0,2 3 1 15,0 2 1-15,1 0-10 16,-1 3-15-16,-2-4-12 16,-2-1-28-16,-4-3 2 15,0-2-42-15</inkml:trace>
  <inkml:trace contextRef="#ctx0" brushRef="#br0" timeOffset="67283.8049">26926 8474 270 0,'-4'0'34'0,"-1"0"-10"16,5-2-7-16,0-3-4 15,9-4-13-15,9-5 1 16,7-3 0-16,9-2 0 0,4-6-8 15,6 2-24-15,0-2-22 16,-8 2-52-16</inkml:trace>
  <inkml:trace contextRef="#ctx0" brushRef="#br0" timeOffset="67877.4627">27093 8042 162 0,'-3'-12'-21'16,"1"-6"46"-16,-1 8 9 15,3-3 0-15,0 2-20 16,0 1-5-16,3 0-4 15,6 2 0-15,1 1-2 16,7 0-2-16,-3 4 0 16,0 3-2-16,2 3 0 0,-5 11-2 15,-2 6-13-15,-5 5-16 16,-4 5 23-16,0-1 5 16,-2 3 3-16,-7-1 1 15,-2-4 0-15,0-2 0 0,1-4 2 16,2-7-2-16,3-1 3 15,3-6 5-15,0-1 3 16,2-4-17-16,0-2 21 16,7 0 3-16,5-4-5 15,9-9 11-15,4-5-7 0,7-5-6 16,6-4-2-16,9-1-7 16,-3-2 0-16,-2 3-1 15,-3 5-1-15,-6 3-4 16,-8 5-42-16,-11 3-83 15</inkml:trace>
  <inkml:trace contextRef="#ctx0" brushRef="#br0" timeOffset="68643.0427">26832 8661 179 0,'-9'2'29'15,"3"-2"17"-15,4 0-23 16,2 0-1-16,0-9-3 15,7-3-10-15,10-6-6 16,10-3 1-16,7-8 0 16,8-3-1-16,6 0-2 0,3-4 1 15,1 1 0-15,-2-1-2 16,-3 5 2-16,-8 5-2 16,-7 2 1-16,-5 9-1 15,-8 5-13-15,-9 7-38 16,-8 3-26-16,-2 0 14 0,-3 9-10 15</inkml:trace>
  <inkml:trace contextRef="#ctx0" brushRef="#br0" timeOffset="68877.3911">26864 8640 144 0,'-10'7'25'0,"5"-5"-4"15,3 0-8-15,2-2-3 16,4-4 20-16,13-8-1 16,7-10-17-16,11-3-4 0,9-7-2 15,6-5-2-15,7-3-2 16,1-2-1-16,5-1 1 16,-2 2 0-16,0 3-1 15,-2 5-12-15,-8 2-38 16,-5 4-71-16</inkml:trace>
  <inkml:trace contextRef="#ctx0" brushRef="#br0" timeOffset="71345.9624">26825 8626 70 0,'-5'3'2'0,"0"-1"19"16,3-2 4-16,-1 0 11 0,3 0-2 15,0 0-8-15,0 0 8 16,5-2-24-16,3-5-7 16,11-2-2-16,0 0 1 15,5-3-2-15,3-1 0 16,3 1 1-16,6-2-1 16,-2-2 2-16,3 0-2 0,4-1 0 15,1-2 1-15,1-5-1 16,1 0 0-16,2-7 1 15,1-1-1-15,-1-2 0 16,-4-3 0-16,-3 3 0 16,-1-3 0-16,-4 1 1 0,0-3-1 15,-5-3 0-15,1 3 0 16,-6-2 0-16,-2 1 1 16,-8-1-2-16,-5 5 2 15,-9-4-1-15,0 5 1 16,-1-5 0-16,-9 5 2 0,-4-1 4 15,1 0 7-15,-5 4-1 16,0 4-2-16,-4 5-2 16,0 1-8-16,-9 8 2 15,-3 7-2-15,-3 7 2 16,-4 0-5-16,-3 11 1 16,-5 9-1-16,0 3-1 0,-1 1 0 15,2 5 0-15,0 1-1 16,-1 1-1-16,1-3 2 15,1 2 2-15,0 2 0 16,-1 6-2-16,0 3 1 16,-3 6-4-16,-3 3-5 0,2-1-1 15,2 1 8-15,1-3 3 16,8-3 0-16,9-3-1 16,5 0 2-16,5-2-3 15,10-1 2-15,5-1 1 16,4-1-2-16,3-8 1 0,4 1-1 15,12-8-1-15,6-4 8 16,8-7 6-16,10-4-4 16,7-6 0-16,2 0-3 15,9-10-1-15,5-4 1 16,0 2-6-16,0-2-18 0,-6 1-49 16,-3-2-26-16</inkml:trace>
  <inkml:trace contextRef="#ctx0" brushRef="#br0" timeOffset="72721.2824">26849 8601 63 0,'30'-16'-3'0,"8"0"15"16,9-6-11-16,4-1-1 16,9-2-40-16</inkml:trace>
  <inkml:trace contextRef="#ctx0" brushRef="#br0" timeOffset="75143.3902">26973 8499 2 0,'12'0'15'0,"4"0"-2"0,2-5-1 16,5-1-4-16,3-1-3 16,1 0 1-16,3-4-4 15,-1 1 1-15,0 1-3 16,-2 0 0-16,-4 1-2 15,-3 2-10-15,-8-1-31 0</inkml:trace>
  <inkml:trace contextRef="#ctx0" brushRef="#br0" timeOffset="75674.6062">26547 7668 92 0,'0'0'4'16,"0"0"-3"-16,3 0-13 16,6-4-13-16,3-3-35 15</inkml:trace>
  <inkml:trace contextRef="#ctx0" brushRef="#br0" timeOffset="75955.8654">27149 7161 242 0,'0'-16'0'16,"-5"2"3"-16,2 3-4 16,1 2 5-16,2 2-2 15,0 0-1-15,0 1 2 16,7 3-4-16,6-2-46 0,3-4-41 16</inkml:trace>
  <inkml:trace contextRef="#ctx0" brushRef="#br0" timeOffset="76237.1713">28040 6639 157 0,'7'7'-3'0,"-6"0"2"0,-1-3-14 16,0 1 13-16,2 0-23 15,2-1-25-15</inkml:trace>
  <inkml:trace contextRef="#ctx0" brushRef="#br0" timeOffset="76612.1024">28770 6979 33 0</inkml:trace>
  <inkml:trace contextRef="#ctx0" brushRef="#br0" timeOffset="76877.7168">29221 7193 94 0,'3'0'12'0,"4"0"-19"0,2-2-75 16</inkml:trace>
  <inkml:trace contextRef="#ctx0" brushRef="#br0" timeOffset="78174.6394">27334 8392 52 0,'12'-9'-28'0,"4"-2"28"0,2 1 1 16,4-1-4-16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29:48.11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3461 6681 275 0,'10'-9'9'16,"2"-3"-4"-16,1 1 7 16,1 1 3-16,6-1-3 0,-2 1-6 15,0 1-2-15,1 0-3 16,3 1-1-16,1 1 1 16,6 0-1-16,4 1 0 15,8-4 3-15,9 4 1 16,11-4 3-16,7-1-2 15,7 1-4-15,8-1-1 0,4 0 1 16,2-2-1-16,5 3 2 16,3-6-2-16,3 4-3 15,3-6 2-15,1 0 0 16,-6 0 8-16,-3 0-2 0,-3 2-4 16,-11 0 0-1,-11 2 1-15,-9 3 0 0,-9 6-1 16,-9 1-1-16,-12 4 1 15,-11 0-13-15,-15 6-53 16,-5-3-129-16</inkml:trace>
  <inkml:trace contextRef="#ctx0" brushRef="#br0" timeOffset="5578.3928">17025 7206 191 0,'-6'-2'9'0,"3"-5"26"16,-2 1 9-16,5 1-23 16,-1 0-11-16,1-2-5 0,0 0-6 15,0-1 2-15,6 1-2 16,1-5 8-16,3 5-7 15,1-4 0-15,2 0 3 16,-1 1-2-16,3 0 0 16,-5 4 0-16,1-1-3 15,-2 1 1-15,-5 2 3 0,-2 4-2 16,-2 0-2-16,0 0-1 16,0 0 12-16,-7 10-1 15,-5 2-7-15,0 4-1 16,-1 3 1-16,-3-1-1 15,6 4 1-15,0-10-1 0,5 1 0 16,3-8 0-16,2-3-3 16,4-2-8-16,12-4 7 15,5-12 2-15,6-3 4 16,7-8-1-16,5-3-25 16,0 1-9-16,-1 0-19 15,-6 8 12-15,-7 5-13 0</inkml:trace>
  <inkml:trace contextRef="#ctx0" brushRef="#br0" timeOffset="7327.9795">18584 7270 208 0,'-5'0'6'0,"0"-5"16"15,0-1 16-15,1 3-17 16,-1-2-3-16,3 1-5 16,1 0-3-16,-2-1-4 15,3 0-6-15,0-3 2 16,3-2-4-16,2 1 3 0,3-2 2 16,1 1-9-16,3-3 11 15,-4 2-5 1,-1 2 3-16,0 0-1 15,-1 4-2-15,-4 2 1 0,0 1-1 16,-2 2-1-16,0 0 0 16,0 0 2-16,-2 2 2 0,-6 6 5 15,-4 10-13-15,0 0-6 16,-3 4 0-16,-1-3 12 16,5-1 0-16,2-4 1 15,2-5-1-15,6-5-1 16,1-4-1-16,0 0-11 0,5 0 11 15,3-8 4-15,3-4 12 16,2-2-3-16,1-2-1 16,1 2-1-16,-3-2-5 15,-1 5-1-15,0 2-3 16,-2 5-1-16,-3 4-1 16,-1 0-21-16,-5 11-27 0,0 2-67 15,-15-1-82-15</inkml:trace>
  <inkml:trace contextRef="#ctx0" brushRef="#br0" timeOffset="8702.8788">18876 6510 60 0,'0'-1'32'0,"-4"-2"-14"15,1 0 1-15,1 2-6 16,0-1-9-16,-2-1-6 15,2 3 0-15,0 0 2 16,2 0 0-16,0-1 0 16,-1 1-1-16,-1 0 1 15,2 0 0-15,-2 0 1 0,2 0 3 16,-1 0 0-16,-3 0-1 16,2 0 1-16,-1 0 4 15,1 0-1-15,-5 0 5 16,4 6-1-16,-2 1-6 15,3 6-3-15,-1 7 0 0,0 3 2 16,-1 8 2-16,1 5-4 16,-1 0 0-16,2 5 0 15,-2-3-2-15,2 0 1 16,2-2-1-16,0-4 0 16,0-2-7-16,0-5-26 15,2-4-24-15</inkml:trace>
  <inkml:trace contextRef="#ctx0" brushRef="#br0" timeOffset="9468.4967">16724 6389 150 0,'0'0'3'0,"0"0"-2"15,0 0-4-15,0 2 4 16,0 2 0-16,2 1 1 0,-2 2 1 15,4 4 4-15,-3 3 3 16,1 6 4-16,4 3-5 16,-2 8 1-16,-4 3-3 15,0 6-1-15,0 2-4 16,-4 4 1-16,-4 1-5 0,0-2 21 16,1-2-20-16,2 0-10 15,0-3 9-15,5 0-12 16,0-3-19-16,0-3-33 15</inkml:trace>
  <inkml:trace contextRef="#ctx0" brushRef="#br0" timeOffset="11390.2257">3841 8538 135 0,'-12'-5'11'15,"5"-7"28"-15,4-1-6 16,3-5-16-16,0-1-8 16,7-1 4-16,0 0-12 0,-1 3 2 15,-1-1-3-15,0 5 0 16,-3 2 6-16,0 6 11 15,3-2 6-15,7 0-4 16,5 0-11-16,12-4 3 16,10-2 7-16,17-2-2 0,10-2-3 15,8-1-8-15,3 0-4 16,4 3 0-16,-2 0-2 16,-7 1 2-16,-4 1-3 15,-5-1 3-15,-4 2 0 16,1-1 2-16,-6 2 1 15,-5 0-1-15,0 7-1 0,-4 2-1 16,-5 2-1-16,-11 10-11 16,-17 8-57-16,-12 0-100 15</inkml:trace>
  <inkml:trace contextRef="#ctx0" brushRef="#br0" timeOffset="15906.2899">17235 9613 254 0,'3'0'-36'0,"-1"-6"50"16,3-3-32-16,4 0 32 15,2-2-14-15,5-1 3 16,4-4-3-16,1-1 5 0,6-2-5 16,4-1 4-16,3 1-6 15,8-1 10-15,4 1-5 16,8-3-2-16,5 2 4 15,6 1-3-15,1-5 5 16,10 4-2-16,1-1-4 16,2 0 3-16,1 3-2 0,10-1 3 15,-2 3-2-15,-1-2-1 16,-1 2 2-16,-4 0-1 16,-4 4 3-16,-2 4-4 15,-8 5-1-15,-4 3-1 16,-3 0 1-16,-8 5 0 0,2 4 1 15,-8-2-2-15,-5-1 3 16,-1 0-3-16,-6-2 0 16,-7-2-8-16,-6 0-21 15,-5 0-21-15,-9-2-13 16,-8-2-33-16</inkml:trace>
  <inkml:trace contextRef="#ctx0" brushRef="#br0" timeOffset="16468.7478">17802 9498 183 0,'22'-18'11'16,"-3"-1"-14"-16,6 2 6 15,4-1-2-15,2 5 0 16,4-2 4-16,7-1 2 16,1 3-1-16,6 0 3 15,7 1-3-15,4 2 0 0,9-2-1 16,-3 4 11-16,4 0-11 15,-2-2 1-15,-4 0-1 16,-1-4-2-16,-5-1 4 16,-4 1 2-16,-2-4 2 15,-6 4-3-15,0-1-3 0,-5 3-3 16,-4 5-1-16,-4 2 0 16,-3 2-3-16,-5 3 1 15,-3 3-20-15,-4 9-48 16,-7 0 5-16,-7 2-21 15</inkml:trace>
  <inkml:trace contextRef="#ctx0" brushRef="#br0" timeOffset="19140.913">17251 9346 115 0,'-4'0'-8'0,"-1"-6"15"16,0 0-1-16,-2 1 4 15,6-2-5-15,-3 3-3 16,2-1 0-16,1-2-1 16,1 1 15-16,0-1-11 15,0-4 0-15,1 1 0 0,11-1-2 16,-2-2-2-16,6 1 0 15,-1-3 0-15,0 4-1 16,4 0 1-16,-4 2 0 16,-5 7-22-16,-3-2-40 15</inkml:trace>
  <inkml:trace contextRef="#ctx0" brushRef="#br0" timeOffset="19812.7389">18445 9218 149 0,'0'7'13'0,"0"0"-8"16,0-7 9-16,5 0-8 0,0-3-4 15,5-8-3-15,0-1-4 16,3-6 27-16,1-4-18 16,4 1 0-16,-2-4-1 15,0 4-2-15,1 1 1 16,-3 4-2-16,-3 5 1 0,-6 6 0 15,-3 3-2-15,-2 2-11 16,0 4 11-16,0 7 10 16,-7 3-8-16,2 1 0 15,-5 3-2-15,7-1-2 16,-1-1-7-16,1 0-6 0,3-4-14 16,0-3-26-16</inkml:trace>
  <inkml:trace contextRef="#ctx0" brushRef="#br0" timeOffset="21328.4856">16572 9563 175 0,'5'0'-33'0,"-5"0"-45"0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30:24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17278 8554 190 0,'25'-12'2'15,"4"-3"0"-15,3-1 2 16,5 1 4-16,4-2 8 0,3-3 4 16,-1 0 0-16,2 2-9 15,0-2 1-15,-3 2-5 16,-1 2-1-16,-4 2-5 15,-5 5 0-15,-3 2-1 16,-9 5 0-16,-8 2-5 0,-6 0-19 16,-6 12-25-16,-14 5 20 15,-10 2 32-15,-10 4-1 16,-5 0-5-16,-5 2 6 16,-2 0 10-16,-1 0 0 15,1-2 1-15,5 3 13 16,6-5-7-16,8-3-4 0,8-2-2 15,9-4-8-15,10-1-3 16,3-4-10-16,23-5 6 16,19-2-8-16,13 0 15 15,11-11-26-15,10-8-77 16,2-4-93-16</inkml:trace>
  <inkml:trace contextRef="#ctx0" brushRef="#br0" timeOffset="3531.0381">19470 8437 210 0,'0'-13'28'15,"0"-2"-11"-15,2 2-10 16,13 0 0-16,0-1-12 0,7-2 3 15,3 0-1-15,2-2 6 16,2-2-1-16,3 4 2 16,3-2-7-16,-1 0 5 15,0 4-2-15,-2 2-27 16,-2 1 1-16,-4 2 10 16,-7 5-11-16,-8 3 10 0,-6 1 13 15,-5 0-34-15,-7 12-1 16,-11 4 41-16,-4 2-10 15,0 5 2-15,-2-1 8 16,0-1 15-16,9-2 5 16,-2-2-2-16,9-3-3 0,-1-5-3 15,4-2-10-15,4 0 4 16,1-1-5-16,9-3-4 16,12-1 5-16,11-2 13 15,12 0-15-15,6-7-48 16</inkml:trace>
  <inkml:trace contextRef="#ctx0" brushRef="#br0" timeOffset="9546.3375">19617 8301 36 0,'-1'-7'-36'0</inkml:trace>
  <inkml:trace contextRef="#ctx0" brushRef="#br0" timeOffset="9999.4434">19517 8260 116 0,'-8'-3'36'0,"1"-1"4"16,5 0 9-16,-1 1-4 15,3-1-31-15,0 1-9 16,0-3-1-16,2 1-11 15,5-1 8-15,4-1-1 16,3-1 13-16,4-3-8 16,1 1-6-16,3 0 4 0,4-1-2 15,-5 3 1-15,2-3-1 16,-3 1 0-16,0 4 1 16,-2 1-2-16,-2 1 0 15,-5 2 0-15,-3 0-2 0,0 2-3 16,-8 0-14-16,0 0-8 15,0 2 6-15,-15 5 16 16,0 2 3-16,-7 2 9 16,-3 0-5-16,-4-1 0 15,0 5-2-15,2-5 1 16,1 1-1-16,2-2 1 0,1 0 1 16,3-2-2-16,4 0 0 15,1-2 0-15,8 1 0 16,2-3 0-16,3-1 0 15,2 0-5-15,0-2-1 16,11 0 2-16,7 0 12 0,7-6 0 16,9-1-3-16,6 0-5 15,2 2 0-15,4-1-23 16,-5 3-42-16,-9-2-49 16</inkml:trace>
  <inkml:trace contextRef="#ctx0" brushRef="#br0" timeOffset="13436.9483">17351 8701 172 0,'0'-8'-6'16,"0"-4"11"-16,11 0-1 15,1 1 14-15,5-5-4 0,2 0-1 16,3-2 2-16,0 0-2 16,5-1-2-16,-5 1-6 15,4-2-4-15,-3 2 2 16,-1 2-2-16,-4 4 0 15,-3 1-3-15,-9 4 4 16,0 1 0-16,-6 2 8 0,0 4 5 16,-9 0-13-16,-9 4 9 15,-1 7-9-15,-7 0-3 16,1 0 4-16,3-1-1 16,5-3 1-16,5-1 5 15,7-1-4-15,5-3-4 0,9-2-7 16,14 0-18-16,10 0-9 15,10-9-40-15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0:12.3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21197 12223 179 0,'-25'-23'59'0,"2"2"-35"16,0-1 2-16,1 3-5 0,3 3-4 15,2-2-4-15,3 5-6 16,-1 1 0-16,7 1 6 16,1 4-5-16,3 0-2 15,2 3 10-15,2 1-5 0,0 3-7 16,11 0-7-16,6-3 0 16,7 3 6-16,3 0-2 15,7 0-2-15,5 0 3 16,3 0-1-16,1 3 0 15,6 0 1-15,2-1-1 16,3 0 3-16,4-2-2 16,3 2 3-16,0-2-2 0,7 2-2 15,0 0-1-15,6 2 1 16,3-2-1-16,2 0 0 16,3 3 1-16,-2-1-1 15,1 1 0-15,-1-2 0 0,3-2-1 16,-2 1-3-16,6-2-1 15,0 0 2-15,3 0-1 16,1-3 2-16,3-5-1 16,-1 3 2-16,0-2 1 0,2 0-2 15,-1 1 3-15,4 1-1 16,-5 2-1-16,0 2 2 16,-1-1-1-16,-2 2 1 15,-1 0-1-15,-1 0 0 16,0 2-1-16,-2-1 1 15,-1 2 1-15,-3-3-3 0,-6 0-1 16,-3 0 3-16,-5 0 0 16,-2 0-1-16,-4 0 1 15,-5 0 0-15,2 0 0 16,-5-4 0-16,-3 2 1 16,-5-1 4-16,-2-2-3 15,-10 0 1-15,-2-1 1 0,-5 0 0 16,-8 4 0-16,-2-4 2 15,-5 2-4-15,-4 3-2 16,-3 1 0-16,-5 0-33 16,-13-10-119-16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0:32.7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5093 6152 177 0,'0'1'64'16,"0"-1"-60"-16,0 0-25 15,0 0 51-15,0 0-6 16,0 2-10-16,5-2-7 15,-2 2-5-15,3-2-1 0,-1 4-1 16,2-2 1-16,0-2-1 16,-1 2 1-16,1-1 5 15,2-1 2-15,1 2 0 16,1 0-1-16,2-2 3 16,5 0-4-16,-2 0 1 0,2 0-4 15,2 0-1-15,-1 0 0 16,5-4-1-16,-1 1 1 15,3 3 0-15,-2-6-1 16,0 4 0-16,3-1 0 16,0-1-1-16,-2 2 0 15,2-1 0-15,-1 1 0 0,-2 0 1 16,3 1-1-16,-4-1 1 16,3 2-2-16,-2-2 2 15,5 1-1-15,-2 1 1 16,0 0 1-16,0 0 0 15,2 0-1-15,1 0 0 0,1 0 0 16,1 0-1-16,2 1 0 16,0 1 1-16,-2 0-1 15,2 1-1-15,0 1 2 16,1 1-1-16,1-2 2 16,2 5-2-16,-3-4 1 15,5 1 1-15,0 2 0 0,3-4 0 16,2 5 1-16,3-5 2 15,3 2 0-15,0-1 0 16,3-1 0-16,0 1-3 16,-1-2-2-16,-2-2 0 0,3 2 2 15,0-2-2-15,2 0 1 16,2 0-1-16,0 0 0 16,3 0 0-16,0 0 0 15,-3 0 0-15,-1-2-1 16,-4-4-1-16,-4 3 4 15,-1 1-2-15,-6-1-2 0,4 1 2 16,-5 2 0-16,2 0 0 16,-3 0-11-16,1 0-4 15,-6 9-5-15,-2 0-23 16,-6-2-74-16</inkml:trace>
  <inkml:trace contextRef="#ctx0" brushRef="#br0" timeOffset="3484.1219">8836 6125 259 0,'7'-12'-23'16,"2"1"51"-16,0 0-5 16,2 1-6-16,4 0-7 0,0 4-5 15,4-2-1-15,-2 3-2 16,3 1-2-16,0 1 0 15,3 1 1-15,1 0-1 16,1 2 0-16,2 0 0 0,2 0 0 16,3 0 0-16,0 0 0 15,4 0 0-15,2 0 1 16,1 4-2-16,3-3 2 16,2 3-1-16,0 0 0 15,0-3 0-15,3 3 0 16,-2 0 0-16,4-1 1 0,-1 1-2 15,6-1 2-15,5 1 1 16,2 0 0-16,6-2-1 16,-1-1 1-16,4 1 1 15,4-2-2-15,1 0 0 16,1 0 1-16,-1 0 0 16,2 0 0-16,0 0 0 15,-1-3 1-15,1 1 0 0,-7-2-1 16,-1 2 0-16,-7-2-1 15,-2 4-1-15,-9-1 1 16,-5 1 0-16,-4 0-1 0,-9 3 2 16,-5 8-2-16,-9 5-13 15,-12-1-60-15,-7-5-89 16</inkml:trace>
  <inkml:trace contextRef="#ctx0" brushRef="#br0" timeOffset="4484.0502">12697 6083 194 0,'0'0'11'16,"0"0"25"-16,0 0-30 15,0 0 0-15,3 0-3 0,8 0 11 16,0-2 4-16,1 2-6 16,6-3-5-16,1 3-3 15,3 0-2-15,5 0-2 16,4 0 0-16,6 3 1 16,2-1-1-16,5-1 1 0,0 3-1 15,4-4 1-15,3 0 0 16,0 0-1-16,5 0 2 15,1 0 7-15,6 0-1 16,2 0-1-16,7 0-4 16,3 0-1-16,6 0-1 15,1 0 0-15,1 0 2 16,2 0-2-16,-5-2 0 0,1-1 2 16,0 3-1-16,-6-2 1 15,-3-1-3-15,0 3 0 16,0 0 1-16,-9 0 0 15,-2 0 2-15,-7 0-1 0,-8 0-1 16,-7 6-1-16,-9 3 0 16,-13 1-11-16,-10 0-50 15,-7-7-76-15</inkml:trace>
  <inkml:trace contextRef="#ctx0" brushRef="#br0" timeOffset="6843.2436">16613 6013 192 0,'-5'-8'6'0,"-2"-1"7"0,3 4 8 16,4 2 17-16,-2-1-25 15,2 3-5-15,0-1 0 16,0 2-12-16,6 0 0 16,2 0 5-16,5 0 4 15,1 3-5-15,8 4 0 16,5 2-2-16,2-2-2 0,9 4 8 16,1-2-8-16,6 2 6 15,3-3 2-15,3 1-3 16,5-1-1-16,-3-1 3 15,6-4 0-15,2 1-2 0,4-3 3 16,5 2-2-16,2-1 1 16,6-2-2-16,0-2 0 15,2 2 0-15,0-3 1 16,1 0-1-16,-3-2 3 16,4 0-1-16,-5-3 0 0,0 3-3 15,-3-1 1-15,-2 1 1 16,-6 2 0-16,-7-1-1 15,-1 1 2-15,-10 1 2 16,-1 0-2-16,-8 2 1 16,-3-2 0-16,-2 2-3 15,-4 0 1-15,-4 0-1 16,-6 0 0-16,-6 0-2 0,-1 4 1 16,-6 0-1-16,-2-3 0 15,-1 3-6-15,-3-3 5 16,1 1 2-16,-2 2 2 15,0-3-2-15,0 1-4 0,0 2 2 16,0-2 0-16,0-1 0 16,0 1 1-16,0-2 4 15,-2 2 0-15,-3 0 0 16,-4-2-3-16,-1 4-5 16,-3-4 4-16,-1 3 0 0,-6 0-9 15,-4-1 2-15,-1 2 2 16,1-3-6-16,-5 5 5 15,0-2-9-15,-2-1-15 16,1 2 11-16,1 1-9 16,0-5-21-16,4-1-59 15</inkml:trace>
  <inkml:trace contextRef="#ctx0" brushRef="#br0" timeOffset="8327.5098">23026 5374 244 0,'-6'-13'31'16,"1"1"-9"-16,-1 1 0 15,5 1-3-15,-1 3-4 16,2 3-5-16,-2 2-5 15,0 0-3-15,2 2-2 16,0 0 1-16,-1 0-2 0,-5 2-4 16,3 6-2-16,-5 4 5 15,3 2 1-15,-4 2 0 16,2 4 2-16,-1-2-2 16,3 1 1-16,3-1-1 0,2-2-2 15,0 0 1-15,0-3-3 16,9-3 2-16,1-3-2 15,-2-3-5-15,-1-4 3 16,0 0 4-16,-1 0 6 16,-2-6-1-16,-4-4-1 0,0-1 3 15,0 2 2-15,0-1 4 16,-4 0-1-16,3 3 0 16,-4 2 1-16,2 3-5 15,1 2-2-15,2 0-3 16,0 4-9-16,0 9-9 15,10 4-4-15,7 3-27 0,10-4-41 16,11-4-44-16</inkml:trace>
  <inkml:trace contextRef="#ctx0" brushRef="#br0" timeOffset="9514.9382">26504 5311 179 0,'4'-7'4'16,"-1"-3"11"-16,1 4-3 0,-3-1 18 15,3 2-22-15,-2 0-1 16,1 1-5-16,1 0-1 16,-3 1 0-16,4 3-1 15,-2 0-2-15,2 0-1 16,4 0 0-16,3 1-1 0,0 9 3 16,0-2-2-16,3 1-17 15,-7 1 44-15,-1 0-23 16,0-3 0-16,-6-1 0 15,-1-1 0-15,0-2 1 16,0 3 0-16,0-5 1 0,-1 1-1 16,-2 0 0-16,3 0-3 15,-2-2 1-15,2 0-2 16,0 0 2-16,-2 0 1 16,1 0 1-16,1 0-2 15,-2 0-3-15,0 0 4 0,2 0 3 16,0 0 5-16,0 0-3 15,0 0 2-15,0 0 2 16,0 0-10-16,4-2-2 16,1 0 6-16,3-1-3 15,-5-4-4-15,3 3-15 16,-5-3-2-16,1 0-15 0,-2-1 24 16,0-2 8-16,-2 0 2 15,-3 2 2-15,0-3 0 16,-3 4 1-16,1-1-2 15,0-2 0-15,0 3-2 0,-4 2-11 16,2-1 2-16,0-1 0 16,1 2 6-16,-2 0 5 15,1 0 0-15,-1 1 1 16,0 1 3-16,1 1-1 16,2-1 0-16,1 3 0 15,1 0 0-15,0 0-4 0,3 8-2 16,2 1 0-16,0 1 3 15,0 6 7-15,0 3 3 16,7 0-1-16,-1 2-5 16,-1 1-1-16,1-1-1 15,-5-3-2-15,3-4 2 16,-4-3-1-16,0 0 0 0,0-4 5 16,-5-2 19-16,1 1-12 15,-1-5 0-15,-1 1-2 16,1-2 1-16,1 0 2 15,1 0 4-15,1-3-5 0,0-5-2 16,2-1-4-16,0-1-2 16,0 1 2-16,0-4-5 15,4 7-2-15,-1-2 0 16,1 6-2-16,1 2-16 16,1 0-11-16,-4 5-32 0,-2 2-63 15</inkml:trace>
  <inkml:trace contextRef="#ctx0" brushRef="#br0" timeOffset="45419.9129">5137 8860 220 0,'4'-10'-6'16,"-3"2"24"-16,3-1-3 15,-2 1-6-15,1 3-5 16,-1-2-2-16,0 4 0 0,-1 1-2 16,1 0 0-16,2 0 4 15,0 0 4-15,-1 0-1 16,1 1-2-16,3 1-1 15,-4-2-1-15,5 0 12 16,1 0-7-16,-2-1-1 0,3 0 1 16,3-1 0-16,0 2-4 15,2-4-2-15,-3 5 0 16,4-1-1-16,-2 2-1 16,1 0 1-16,1 0-1 15,0 0 0-15,2 0 0 0,-2 0 2 16,4 0-4-16,3 0 4 15,1 0-2-15,1 0 2 16,2 0 1-16,2-3-4 16,-1 1 5-16,0 0-2 15,3 0-2-15,-2 0 0 16,0 1 0-16,-1-1 0 0,1 2 1 16,-2 0-1-16,2 0 1 15,2-2 3-15,1 2-1 16,4 0 0-16,1-3-1 15,2 0 0-15,3 2-2 0,-1-1 1 16,1 0-1-16,-1 2 0 16,0 0 0-16,1 0 0 15,-1 0 0-15,-2 0 0 16,2 0 0-16,1 2 0 16,-1 0 1-16,1 2-2 15,-1-3 1-15,2 1 0 16,-3-2 0-16,4 0 0 0,-3 0-5 15,3 0 8-15,-1 0-2 16,0 0 0-16,2 0-1 16,-1 0 1-16,-3 0-1 0,1 2 0 15,0 0-1-15,-1-1 2 16,0-1-1-16,1 0 0 16,-1 2 0-16,4-2-5 15,-2 0 8-15,2 0-1 16,-2 2-2-16,2-2 0 15,-6 2 0-15,-1 1 0 0,2 1 0 16,-1-3 0-16,-2 7 0 16,2-4 1-16,-2 2-1 15,1 1 0-15,-2 1 2 16,2-1-4-16,-2 0 2 16,0-2 2-16,1 3-4 15,2-3 4-15,3 0-4 0,1-1 2 16,2-1 0-16,-4 1 2 15,4 0-4-15,-2-3 2 16,2 3 2-16,0-2-2 16,-2 0 0-16,2 1 0 0,2-1 0 15,0-1 0-15,2 1 0 16,0-2 1-16,1 2-2 16,-1 0 2-16,2-2-1 15,0 0 0-15,3 0 0 16,-2 0 0-16,4 0-1 15,3 0 2-15,-2 0-1 0,1 0 0 16,1-4 0-16,2-1 0 16,-3 0 0-16,1-1 0 15,-1 1 0-15,1-1 0 16,0 1 0-16,-2 0 0 0,-1 0 0 16,3-1 1-16,1 1-1 15,1-2-1-15,-2 0 2 16,2 1 1-16,4 1 0 15,-3-1-1-15,1 1-1 16,0 2 0-16,2-1-1 0,-3 0 1 16,1 1 1-16,0 1-2 15,1 0 2-15,-1 1-1 16,1-1 0-16,-1 0 0 16,-4 2 0-16,1-2 0 15,-4 2 0-15,-3-2 0 16,-3 1 0-16,2-1 0 0,-3 0 1 15,1 2-2-15,0-2 1 16,-3 2 0-16,-1 0 0 16,0 0 0-16,-2 0 1 15,-6 0-2-15,0 0 1 16,-7 0 0-16,1 2 0 0,-10 3 0 16,5 3-1-16,-5 2-2 15,-3 1-41-15,-7-2-98 16</inkml:trace>
  <inkml:trace contextRef="#ctx0" brushRef="#br0" timeOffset="53638.2908">17414 8882 56 0,'11'0'201'0,"-2"-5"-203"15,-1-3 16-15,9 0-4 0,-1 1-1 16,6 0-5-16,1 0 2 16,4 0-2-16,2 1-2 15,2 3-2-15,-1 1 1 16,4 0-1-16,-3 2 0 15,-1 0 0-15,1 0 0 16,1 0 0-16,0 0 1 0,2 0-1 16,2 0 0-16,1-1 3 15,4 1 0-15,0-2 0 16,5 2-1-16,-1 0-1 16,6 0-1-16,-3 0 1 15,8 0-1-15,-4 0 0 0,3 0 0 16,1 0 0-16,3 3 0 15,-3 1 0-15,2 1 0 16,-1 4 0-16,-4-2-1 16,5 2 2-16,-4-2-2 15,5 1 0-15,2 0 1 0,0 0 0 16,4 0 0-16,1-1 0 16,1-1 1-16,2 3-1 15,0-2-1-15,1 0-3 16,0 1-3-16,2-2-1 15,-4 3 1-15,0-1 7 16,-1 0 1-16,2-1-1 0,-5 2 1 16,3-1 1-16,-3 0 0 15,1 2 2-15,1-5 2 16,-3 5 1-16,3-3-2 16,3-1 3-16,-4-1 0 15,3 2-2-15,0 0 1 0,-2 0-5 16,0-1-1-16,3 1-1 15,-1 0 2-15,-5 1-2 16,2-1 0-16,1-2 1 16,0 2-1-16,-1-4-1 15,2 3-1-15,-1-2-1 0,1-3-6 16,-3 3-2-16,2-2 1 16,2-2-2-16,-7 0-1 15,-1 0 2-15,-3 1 3 16,-8-1 6-16,-3 2 2 15,-2 0 1-15,-3 0 0 16,-3-2 1-16,-3 0 3 0,4 1 1 16,-2 0 2-16,-1 2-4 15,-4 1-2-15,-3-1-2 16,-4 4-3-16,-5-3-28 16,-11-1-47-16,-7-3-69 15</inkml:trace>
  <inkml:trace contextRef="#ctx0" brushRef="#br0" timeOffset="54700.8344">17490 8196 178 0,'-7'-13'-3'0,"-3"-3"16"16,0 2 12-16,-1 3 16 15,0 2-30-15,0 2-2 16,1 2-2-16,0 1-4 0,1 4-2 16,1 0-2-16,-2 0 1 15,-2 0-1-15,0 9 1 16,-3 1 0-16,-1 4-1 16,-2 1 1-16,-2 6 0 15,1 1 1-15,-1 3-1 0,2 6 0 16,2 1 0-16,0 3 0 15,4 3 1-15,5 2-1 16,-1 5 2-16,4 2 1 16,4 1 5-16,0-1-5 15,0 0-4-15,7 2 1 16,4-4 0-16,2-5 2 0,6 0 0 16,1-5-1-16,4-6 2 15,3-3 2-15,8-1-2 16,3-1 1-16,5-1 0 15,6 4-2-15,5-1-44 0,1-6-57 16,2-8-49-16</inkml:trace>
  <inkml:trace contextRef="#ctx0" brushRef="#br0" timeOffset="55685.1036">22105 8115 175 0,'1'0'1'15,"5"0"3"-15,1 0 6 16,1 0-4-16,5 0 2 0,0 0 1 16,1 7-8-16,0 3-1 15,3 0 0-15,0 8 1 16,2 2-2-16,-1 4 5 15,1 5 6-15,1 7 0 16,-1 3-2-16,-2 6-1 0,0 3-6 16,-7 2-1-16,-6 3 1 15,-4 3-5-15,-7 1 4 16,-12 0 16-16,-8 6-15 16,-9 0 7-16,-4 2 0 15,-8 2-5-15,2 5-2 0,-4 5-1 16,2-2 3-16,0 0-73 15,8-10-70-15</inkml:trace>
  <inkml:trace contextRef="#ctx0" brushRef="#br0" timeOffset="63825.5828">23895 9000 94 0,'-2'0'11'0,"-1"0"9"15,3-1-8-15,0-1 0 16,0 0-5-16,0 2 2 16,0 0-4-16,0-2-4 0,0 2-1 15,0-1 1-15,0 1-2 16,0 0-2-16,0-4 4 15,5 2 4-15,0-2-2 16,2 1 0-16,3 1 2 16,-3-1 0-16,3-1-2 0,-1-1 0 15,4 3 3-15,1-1-1 16,2-1-2-16,2 2 0 16,2 0-2-16,2 2 0 15,1-2-1-15,3 2 0 16,3 0 1-16,0 0-2 15,5 0 0-15,0 0 2 16,5 2-1-16,-2 2 1 0,0 0-2 16,3-4 1-16,2 0-1 15,-3 0-2-15,6 0 1 16,-4 0 2-16,4 0 2 0,-2 0 0 16,2 0-5-16,2 0 1 15,-1 0 2-15,-2 0-4 16,-5-3 6-16,2 2-2 15,-5-3-3-15,1 2 5 16,-2 1 1-16,-1-3-3 16,-1 1 0-16,1 1 2 15,1-1-2-15,-2 0 0 0,-1 0 4 16,-2-1-3-16,4 1 4 16,-5 1 2-16,4-2-2 15,-5 1 3-15,3 3-4 16,-1-2-3-16,-3 0 0 15,1 2-1-15,-5 0 0 0,-2-4-22 16,-6 1-33-16</inkml:trace>
  <inkml:trace contextRef="#ctx0" brushRef="#br0" timeOffset="68450.3387">7610 9603 315 0,'-7'0'2'0,"1"-3"1"0,3-3 1 15,1 2 2-15,2-1-5 16,-3 2 1-16,3-1-2 16,0 1 2-16,0-1 1 15,0 2-1-15,0-1-2 16,0 0 0-16,0 2-6 0,0 1 6 15,0-2-2-15,8 2-5 16,3-2 7-16,-1 1 2 16,5-1 3-16,1 0-4 15,4 0-7-15,3-1 12 16,1 1-5-16,0-1 0 0,5-1 0 16,2 4 1-16,-3-2-2 15,5 0 0-15,1 0 1 16,0 2 0-16,3 0-1 15,-2 0 1-15,4 0-1 16,-1 2 0-16,4 2 1 0,-5 0-1 16,8-1 1-16,-1-1-1 15,2 1 0-15,1-1 1 16,-1 0 0-16,3 0 0 16,3-1 0-16,-2 3 1 15,2-3 0-15,1 2 0 0,0-3 0 16,4 2-2-16,1-1 2 15,0-1-1-15,1 0-1 16,4 0 0-16,0 0 0 16,-1 0 2-16,5 0-2 15,-1 0-1-15,2 0 3 16,3 0-8-16,2 0 9 0,1 0-5 16,3 0 3-16,4 0-2 15,-1 0 9-15,2 0-15 16,0 0-7-16,-3-1 12 15,0-5 5-15,-2-1-6 16,-1 0 2-16,-3-2-3 0,0-2 9 16,-2 2-4-16,-4-2 1 15,1 3 0-15,-6-2-2 16,-1 3 1-16,-5 0 1 16,-3 0 0-16,-4 1 2 0,-7 1-3 15,-4 2-1-15,-3 1 0 16,-4 2-1-16,-2 0-7 15,-4 8-23-15,-4 2-56 16,-6-1-24-16</inkml:trace>
  <inkml:trace contextRef="#ctx0" brushRef="#br0" timeOffset="71575.5083">12374 9558 214 0,'0'0'14'0,"0"-1"19"0,0-3-21 16,0 1 2-16,5-1-3 16,2 1 4-16,4-1-12 15,0-2-2-15,-1 3 5 16,3-1-4-16,-2 0-1 15,3 1-1-15,2-2-2 0,3 4 12 16,2-2 0-16,2 1-4 16,4 1-1-16,5 1-3 15,4 0 1-15,5 0-2 16,8 0 1-16,3 0 0 16,10 0-3-16,6 0 5 15,5 0-1-15,6 0-3 0,4-2 3 16,3 0-2-16,5 0-2 15,10-1 0-15,7-2 1 16,10 0-2-16,10-1 3 16,9 2-1-16,6-2 1 15,8 5-1-15,-2-2 1 0,-2 3-1 16,-5 0 0-16,-5 0-3 16,-8 0-8-16,-11 0 5 15,-7 1 9-15,-6 5-2 16,-7 1-2-16,-8 0 4 15,-5 5-3-15,-5 1-30 0,-12 1-38 16,-7-5-48-16</inkml:trace>
  <inkml:trace contextRef="#ctx0" brushRef="#br0" timeOffset="117714.3677">5453 12554 183 0,'-10'-10'17'0,"0"0"14"16,5 3 8-16,-2 1-19 16,0 1-9-16,0 0-8 0,-3 1-1 15,0 1-3-15,-1 1 2 16,-2 0 0-16,-1 2-1 16,3 0 0-16,-1 0 0 15,3 0-1-15,-3 0-1 16,7 4 0-16,-2 1-3 0,2 2-3 15,-5 0-12-15,3 4-3 16,-1 3-8-16,-1-1-13 16,-2-1-24-16</inkml:trace>
  <inkml:trace contextRef="#ctx0" brushRef="#br0" timeOffset="118558.0688">5132 12878 211 0,'14'0'20'0,"1"-3"16"16,-1-3-24-16,4 2 7 15,-2 1-8-15,0-1-5 16,0 3-2-16,2-1 0 0,1 2 0 16,3 0 0-16,4-2-1 15,1 0 2-15,5-1 0 16,4-2 0-16,-1-1 1 16,3-1-4-16,2 0-1 15,1 0 1-15,0-1-2 0,4 1 1 16,-2-1 1-16,4-2 3 15,-2 2 1-15,2-1 0 16,-1 1-4-16,5-2 2 16,-2 3-10-16,4 1 16 15,-1 1-9-15,4 0-2 16,2 1 2-16,-2 0-1 0,0 3 0 16,3-3 1-16,-3 3-1 15,0-1 1-15,-4 0-1 16,2 0 0-16,1 0 3 15,0 0-3-15,0 2 2 16,0-1-1-16,3 1-1 0,0 0 0 16,-3 0 2-16,1 0-2 15,0 0 1-15,-3 1-2 16,1-1 2-16,-5 0-1 16,3 4 0-16,-3 0-1 15,0 1 2-15,0 0-1 0,3-1 0 16,-2 0 0-16,-1 2 0 15,-3-2 0-15,1 0 0 16,1-1 0-16,-4 1 0 16,0 1 0-16,-2-3 0 15,-1 0 0-15,-3-1 1 16,0-1 0-16,0 2 0 0,-4-2 1 16,-2 4 0-16,-1-2-1 15,-3 3 0-15,3 1-1 16,-6 2 0-16,1 5-25 15,-6-4-38-15,-3-2-62 16</inkml:trace>
  <inkml:trace contextRef="#ctx0" brushRef="#br0" timeOffset="119542.3673">9588 13014 254 0,'-10'0'11'15,"1"-4"13"-15,-1 1-18 16,3 1-4-16,0 0-2 0,0 2 0 16,-2-2-4-16,5 2 2 15,-1-1 3-15,2-1-1 16,-1 2 0-16,4 0 0 15,0-2 0-15,0 0 1 16,0 0 3-16,0-1-4 16,7 1 15-16,6-2-13 0,3 1 5 15,4-2 2-15,1 1-3 16,4 0 5-16,0 2-5 16,6-1 0-16,3-1-1 15,2 1 1-15,7 1-4 16,0-1 1-16,6-1-1 15,6 2 0-15,3-2-2 0,3 3 0 16,3-3 1-16,5 2 0 16,1-1-2-16,1 1 3 15,5-1-2-15,-1 1 2 16,5 0-2-16,-2 0 0 0,2 0 1 16,0 0-1-16,1 1 1 15,-1-3 0-15,0 4-2 16,-1-2 0-16,-2 2 2 15,1-1-8-15,-3 1-2 16,-3-2 5-16,1 0 1 0,-3 0 1 16,-1 1 1-16,-4-3 1 15,3 1 1-15,-2 0-1 16,0 2 0-16,-1 1 0 16,1 0 2-16,-3 0-5 15,-2 0-13-15,-5 4-35 16,-4 1-23-16,-11-3-52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3:09.7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11054 5866 90 0,'0'-9'22'16,"0"1"18"-16,0 2-12 15,0-1-8-15,0 0-5 16,0 1-6-16,0 1-1 0,0 3-4 16,0-1 2-16,0 1 3 15,0-2-2-15,0 2-1 16,0 1 8-16,0-1-7 15,0 2-3-15,0-2-1 16,0 2 0-16,0 0-1 16,0 0-2-16,0 0-2 0,0 0 0 15,0 4 2-15,0 3 0 16,0 0-1-16,-2 0 1 16,2 4 0-16,0-2 1 15,0-2-1-15,0 4-1 16,0-2 1-16,2 0 0 0,0-1 0 15,1 2 0-15,1-2 0 16,-1 1 1-16,0 0-1 16,2 2 0-16,-2-2 2 15,-1-2-2-15,2 2 0 16,-1 0 0-16,-1-4 0 16,1 1-3-16,1-3 4 0,1 1 3 15,-1-3 1-15,2 3-2 16,-1-2 3-16,0-1 1 15,2-1-1-15,3 0-2 16,-2 0 0-16,6 0-1 16,1 0 2-16,1 0-3 0,2 0-1 15,2 0 1-15,-1 0-1 16,5-1 1-16,0-3 0 16,1 2 1-16,-1-1-1 15,2 0 1-15,-1 1-1 0,0 0 1 16,1 0-3-16,2 2 1 15,0-2-1-15,3 0 1 16,4 2-1-16,-3-2 1 16,2 1-1-16,0 1 0 15,0-2 2-15,-3-1-2 16,3 1 0-16,-2-2 0 0,0 2 1 16,0 0-1-16,1 1 0 15,-1-1 0-15,2 0 0 16,3 1-1-16,0 1 1 15,2-3 1-15,2 3-1 16,3-1 0-16,-1 1 0 0,2-2 0 16,-2 0 1-16,-2 2-1 15,-1-2 0-15,-2 1 1 16,-3 1-1-16,3 0 0 16,-1-2-1-16,-3 2 2 15,0 0-1-15,0 0 1 0,-2-2 0 16,0 0-2-16,2 2 3 15,-3-1-2-15,-3 1-1 16,1 0 2-16,0 0-1 16,-2-2 0-16,0 2 1 15,-6 0-1-15,-1 0-1 0,0 0 0 16,-2 0 0-16,-8 0 2 16,3 0 0-16,-2 0-2 15,0 0 1-15,-1 0 0 16,1 3 0-16,0-1 0 15,0 0-1-15,-1 1 1 16,-2-1 0-16,-1 0 0 0,-3 0 1 16,1-2-2-16,-2 0 1 15,-1 0 2-15,3 0-2 16,1 0 4-16,-2-6 2 16,1-1-1-16,-1 0 0 0,-1-2 2 15,2-5-2-15,-1-2-1 16,0 0 0-16,0-5-2 15,-1-1 1-15,1 0-3 16,1 1 1-16,0 0-2 16,0 1-6-16,0 4-31 0,-4-2-30 15,1-5-82-15</inkml:trace>
  <inkml:trace contextRef="#ctx0" brushRef="#br0" timeOffset="2421.7149">23593 12129 422 0,'-5'-13'4'16,"1"-1"-1"-16,4 3 6 15,0 5 18-15,0-2-18 16,0 3-13-16,5-2 0 16,6 0 3-16,6 3 0 0,2 0-1 15,6 2-3-15,7 2 1 16,8 0-1-16,3 13-1 16,-2 5-4-16,-2 8 3 15,-5 7 0-15,-6 4-4 16,-8 4-2-16,-7 5 4 15,-10-1 6-15,-3 0 3 0,0-6 0 16,-15-1 0-16,1-6 2 16,-2-9-1-16,4-3 0 15,-1-7 0-15,4-1-1 16,4-7 2-16,1-4 0 0,1-1 4 16,3 0 18-16,0-8-9 15,0-10-12-15,0-6-2 16,7-4 0-16,1-6 0 15,2-5-1-15,2 3-1 16,0-1-2-16,1 3-2 0,0 0 2 16,0 7 3-16,-3-1 2 15,-1 6 0-15,2 0 0 16,-6 3-2-16,-1 5 1 16,1 3 0-16,-3 2 0 15,-2 8 0-15,0 1-1 16,0 0-3-16,-2 12-4 0,-7 4 6 15,1 9-2-15,0 4 3 16,1 3 0-16,2 2 0 16,5 1 0-16,0-1 0 15,3-2 1-15,11-3 1 0,3-3-2 16,6-3 0-16,3-1-13 16,2-7-30-16,3-5-17 15,1-5-40-15,-3-5-22 16</inkml:trace>
  <inkml:trace contextRef="#ctx0" brushRef="#br0" timeOffset="2609.1998">24311 12412 301 0,'4'7'92'16,"-2"3"-89"-16,0 4-5 15,5 5 2-15,0 10 2 0,3 1-2 16,2 6 1-16,0 1-1 15,4-3 1-15,0 0-30 16,4-7-39-16,4-7-20 16,3-10-1-16</inkml:trace>
  <inkml:trace contextRef="#ctx0" brushRef="#br0" timeOffset="2921.7162">24957 12058 361 0,'15'-11'15'0,"1"-3"-1"16,4-1-11-16,7 1-2 16,5 3-1-16,4 0 2 15,3-3-4-15,7 6 4 0,0-5-16 16,1 2 4-16,4 1-9 16,-2-2-36-16,0-1-15 15,-4 0-1-15,-8 1-67 16</inkml:trace>
  <inkml:trace contextRef="#ctx0" brushRef="#br0" timeOffset="3390.4311">25900 11594 313 0,'6'7'-12'15,"-1"7"28"-15,3 6-14 16,1 9-2-16,1 6 1 16,5 7 3-16,-5-4-3 0,5-2 0 15,-1-2-1-15,-3-7-25 16,0-12-56-16,-6-9-27 16</inkml:trace>
  <inkml:trace contextRef="#ctx0" brushRef="#br0" timeOffset="3577.8801">25805 11392 231 0,'-1'0'11'16,"1"-1"-19"-16,7 1-58 15,8 1-17-15</inkml:trace>
  <inkml:trace contextRef="#ctx0" brushRef="#br0" timeOffset="4015.3599">26186 11560 248 0,'0'2'82'0,"1"-2"-38"16,-1 0-27-16,0 0-11 16,7 2-7-16,-2 6-1 15,4 3 2-15,3 5 0 16,4 7 2-16,2 4-2 0,-2 2 0 16,3 1 0-16,-7 0 0 15,-2-7 1-15,-3-5-2 16,-4-3-2-16,-3-8-1 15,0-7-8-15,-3 0 11 16,-7-4 2-16,1-8 0 0,0-2 0 16,2-6 0-16,3 1-1 15,4-7 0-15,0-1-1 16,4 1 0-16,9 1 0 16,1 0-3-16,2 5-1 15,2 4 5-15,5 6 2 0,-3 2-3 16,-2 6 8-16,4 2-2 15,-4 4-2-15,-2 10-2 16,2 3-1-16,-6 4 0 16,0 0 1-16,-2 2 0 15,0-3-9-15,2-4-27 16,0-5-49-16,2-9-14 0</inkml:trace>
  <inkml:trace contextRef="#ctx0" brushRef="#br0" timeOffset="4499.689">26683 11481 272 0,'6'-14'14'0,"1"7"5"15,0 6 3-15,4 1-13 16,2 13-6-16,1 12-1 16,4 11 3-16,-1 9-3 0,2 10-1 15,-1 8 1-15,-2-3-2 16,2-1 2-16,-2-3-1 15,0-11-1-15,0-5 1 16,-1-11-1-16,-1-10 0 16,-1-3 0-16,-4-8 0 0,-2-7 1 15,-2-1 1-15,-3-9 3 16,-2-13 0-16,0-6-1 16,-9-9-4-16,-5-8-1 15,-4-8 1-15,-1-4 0 16,0-2 1-16,1 2 2 15,0 1 1-15,0 9 2 16,6 2 2-16,-1 7-5 0,6 6-3 16,1 2 1-16,6 5-2 15,2 5 1-15,12 4-3 16,4 5-1-16,8 2-7 16,1 9 5-16,0 0 2 0,-3 8-1 15,-2 6 7-15,-7 7-4 16,-6 4 2-16,-9 0-2 15,0 2 2-15,-13-4 2 16,-5 0-2-16,-5-5 2 16,-1-2-2-16,3-3-2 15,1-8-36-15,2-3-31 0,7-2-36 16</inkml:trace>
  <inkml:trace contextRef="#ctx0" brushRef="#br0" timeOffset="5124.6431">26987 11314 260 0,'8'11'8'0,"-2"1"2"16,3 2-3-16,0 0 6 16,6 2-7-16,-3 0-4 0,5-4-1 15,-2-6 1-15,2-2-4 16,0-4-7-16,0 0-2 15,3-5 1-15,-1-6 8 16,1-5 2-16,-2-4 1 16,0 1 0-16,-4-4 0 0,-1 1 4 15,-4 2 4-15,-2 1 4 16,2 6 13-16,-3 5 1 16,-1 2-3-16,0 6-9 15,2 0-14-15,3 4 0 16,0 10-1-16,2 2 0 15,1 4 0-15,3-1 0 0,2-1 2 16,1 0-2-16,-2-7-7 16,1-6-1-16,0-3-3 15,-5-2 8-15,-1-5-1 16,-3-10 1-16,-3-6 3 0,-4-4 0 16,-2-5-1-16,0-5 2 15,0-2 0-15,-8-1-1 16,-1-2 2-16,-1-3-2 15,-3 0 4-15,-1 4 0 16,-3-3-2-16,0 9 5 0,2 1 2 16,3 8-1-16,1 5 3 15,3 6 0-15,1 4-3 16,4 7 0-16,1 2-4 16,2 17-11-16,0 8 2 15,0 12 4-15,0 6 3 16,5 7-1-16,2 0-1 15,5-4 2-15,2-7 1 0,2-5-4 16,3-7 3-16,7-9-10 16,-1-7-18-16,4-9-30 15,-2-2-89-15</inkml:trace>
  <inkml:trace contextRef="#ctx0" brushRef="#br0" timeOffset="5280.871">27373 10907 335 0,'2'-14'13'15,"21"-4"17"-15,15-2-26 16,10 4 0-16,11 2-14 16,6 0-55-16,5 2-53 15</inkml:trace>
  <inkml:trace contextRef="#ctx0" brushRef="#br0" timeOffset="6296.4506">23936 13344 306 0,'-14'-14'-9'0,"1"3"46"15,1-2-3-15,3 1-13 16,1 2-1-16,4 5 0 16,1 2-7-16,3 3-6 0,0 0-9 15,0 11-4-15,3 6 5 16,9 3-1-16,0 3 1 16,6 1 0-16,3-5 1 15,3-3 0-15,3-4 0 16,5-8 2-16,-1-2-1 0,3-2 1 15,0-2 1-15,0-9-2 16,0-3-1-16,-4-3 1 16,-3-1 0-16,-8-2 0 15,-4-1 0-15,-3 0 1 16,-4-3-1-16,-4 2 4 16,-2 5-3-16,-2 4 3 0,0 3-3 15,0 4-1-15,0 6 0 16,1 0-2-16,3 6-13 15,2 9-1-15,3 12 10 16,5 9 4-16,4 11 0 16,-1 6-3-16,2 13 0 0,-3 6 1 15,-2 6-3-15,-7 5-3 16,-3 1 0-16,0-4 3 16,-4-3 1-16,0-12 5 15,-4-10 1-15,2-16-1 16,-3-12 0-16,1-9 0 15,-6-11 1-15,-7-7 9 0,-5 0 9 16,-2-7-6-16,-5-8-9 16,-1-1 3-16,1-3-1 15,5-4 6-15,4-3-4 16,5 3-3-16,6 0-4 0,3-4-1 16,6 0-9-16,9-5-23 15,12-1-19-15,8-7-95 16</inkml:trace>
  <inkml:trace contextRef="#ctx0" brushRef="#br0" timeOffset="6499.5441">24814 13713 358 0,'9'37'-44'0,"-2"-3"64"0,-2 4 3 15,7 6-17-15,0-1-1 16,6-4-2-16,1-7-1 16,3-5-9-16,2-13-25 15,-1-12-107-15,0-7 46 16</inkml:trace>
  <inkml:trace contextRef="#ctx0" brushRef="#br0" timeOffset="6749.5269">25380 13258 307 0,'30'-21'-31'0,"9"-8"33"16,5 0-3-16,7 3-7 16,5-3-19-16,2 1 2 15,-4-1-23-15,-3 2-60 16</inkml:trace>
  <inkml:trace contextRef="#ctx0" brushRef="#br0" timeOffset="8046.3072">26274 12877 241 0,'-5'13'54'0,"-2"4"-50"15,3 3-4-15,2 8-2 16,2 4 0-16,0 0 4 0,7-1-2 16,11-3-2-16,4-3 5 15,0-6-4-15,6-6-1 16,-1-4-3-16,-1-7 5 15,0-2 3-15,-1-4-1 0,-5-10 2 16,-2-6 0-16,-4-5 5 16,-3-1 6-16,-6-6 12 15,-5-3-13-15,0 0 0 16,-10-1-4-16,-10 6-6 16,-3 1-1-16,-8 6-1 15,-4 7-1-15,0 3 0 0,1 6-1 16,0 4 0-16,8-1-1 15,5 4 1-15,7 0 0 16,7 0 1-16,5 0-1 16,2-1-4-16,0-3-8 15,9 0-3-15,9-3-13 0,5 0 0 16,5 0 9-16,3-4 1 16,6 1 11-16,-3 0 4 15,0 4 3-15,-6-2 0 16,1 5 3-16,-8 1 13 15,1 2-5-15,-5 2-6 0,-5 9 1 16,2 3-2-16,-1 5 1 16,-1 1 1-16,3 3-1 15,-1 2-3-15,4-3-1 16,0-3 0-16,2-1 1 16,1-5 0-16,-1-5-5 0,1-2-1 15,-2-5-2-15,0-1-1 16,-2-3 2-16,0-9 4 15,0-3 2-15,-4-3 0 16,2-1 1-16,-4-2 8 16,2-3 11-16,-6 3-2 15,-2-1 0-15,0 5-5 0,-1 2-2 16,-4 6 0-16,2 4-6 16,1 5-3-16,-1 0-5 15,4 9-7-15,3 9 3 16,1 3 6-16,5 2 0 15,1 2 0-15,2-3-3 0,4-3-12 16,0-6 2-16,4-8-1 16,1-5 1-16,0 0 0 15,-2-11-29-15,-2-8-34 16,-5-8 22-16,-6-3 9 0,0-6 34 16,-7-5 21-16,-3-3 35 15,-2-6-16-15,0 0-11 16,-7-4 0-16,-5 4-12 15,2 4 2-15,-4 5 4 16,-1 7 0-16,1 9 19 0,3 7-13 16,0 9-11-1,3 5 3-15,0 4-8 0,1 11-3 16,3 9 0-16,1 10-5 16,3 6 5-16,0 3 1 15,7 4 3-15,9 0-3 16,10-4-12-16,0-7-12 0,9-5-5 15,2-13 6-15,-1-3-11 16,-2-9 0-16,-3-2 2 16,-6-6-32-16,-5-10-5 15,-4-4 54-15,-4-4 68 0,1-3 5 16,-3-2-2-16,2 1-4 16,-2 6-3-16,-1 4 2 15,-2 4-22-15,1 8-11 16,2 6 2-16,-1 10-18 15,2 11-4-15,1 13 4 16,7 9 1-16,-5 9 2 16,1 8-2-16,0 4-1 0,0 1 0 15,1-6 0-15,-1-6-8 16,-3-12-17-16,2-10-10 16,-5-8-26-16,-3-16-8 15,-6-7 3-15</inkml:trace>
  <inkml:trace contextRef="#ctx0" brushRef="#br0" timeOffset="8311.9172">26764 12380 440 0,'17'-19'11'0,"12"-6"-18"16,13 0 6-16,14 4 1 16,12 1-2-16,7-2-10 15,8 4-18-15,-3 3-20 0,-6-3-50 16,-7 0-30-16</inkml:trace>
  <inkml:trace contextRef="#ctx0" brushRef="#br0" timeOffset="8718.1247">27506 12496 219 0,'-7'0'15'16,"0"-2"16"-16,-1-10 9 16,4-1 6-16,4 1-12 15,0-2-16-15,0-6-12 16,12 2-5-16,3 2 1 0,6 4-8 15,6 3-21-15,1 3 11 16,5 6 8-16,-1 0 3 16,2 6 3-16,-7 6-1 0,-2 10 2 15,-9-1-13-15,-6 3 0 16,-10 2 12-16,0-3 2 16,-13 2 0-16,-11-5 1 15,-7-4 2-15,-1-2-2 16,-2-3-8-16,0-4 0 15,7-5-20-15,5-2-24 16,5 0-5-16,12-11-22 0</inkml:trace>
  <inkml:trace contextRef="#ctx0" brushRef="#br0" timeOffset="9327.4725">27759 12314 311 0,'13'0'19'15,"-4"0"-6"-15,-3 0-10 16,2 8-1-16,-1 6 0 16,0 2 6-16,0 0-3 0,3 0-2 15,-3 0 0-15,3-4-2 16,-1-2 1-16,6-3-1 16,-1-4 1-16,1-3 1 15,2 0-2-15,3-9 0 16,0-3 0-16,-1-5-1 15,-2-2 0-15,-3-1 1 0,-3-3 3 16,-2 2 6-16,-4 0-3 16,0 4 0-16,-3 3 1 15,2 3-3-15,-3 7-2 16,2 4-3-16,-1 0-2 16,0 10 0-16,1 4 1 0,2 4 0 15,4 3 1-15,4-3 0 16,1 0-1-16,4-4-3 15,2-5-4-15,-4-7-1 16,0-2-2-16,-1-2 0 16,-7-14 3-16,-1-5-4 0,-2-4-6 15,-3-7-23-15,-2-8 2 16,0-4 22-16,0-4-16 16,-7-4 16-16,-1 2 3 15,-3 0 0-15,-2 6 16 16,3 8 13-16,1 7 25 0,1 8 16 15,3 4-7-15,1 11-17 16,3 3-14-16,1 3-15 16,0 8-16-16,0 13 5 15,0 6 8-15,3 7 6 16,4 5-4-16,8-2 2 16,1 6-1-16,2-7-4 0,6-3 4 15,1-10 2-15,-1-6-15 16,0-12-25-16,-2-5-48 15,-5-11-39-15</inkml:trace>
  <inkml:trace contextRef="#ctx0" brushRef="#br0" timeOffset="9514.9409">27947 11872 396 0,'-5'-12'36'15,"5"-8"-8"-15,3 1-10 16,17 1-9-16,4-2-7 16,14 2-3-16,6-1-2 15,14 2-24-15,6-1-34 16,5-1-60-16,-1-8-149 16</inkml:trace>
  <inkml:trace contextRef="#ctx0" brushRef="#br0" timeOffset="12733.8717">21068 15422 350 0,'2'-18'10'0,"-2"-2"3"16,0 2-6-16,-4 4 10 16,-4-2 16-16,-5 1-24 15,-1 3-9-15,-1 2-1 16,-4 0 2-16,-3 9-1 16,-3 1-1-16,-4 1-3 0,-5 12-4 15,-4 6-9-15,-1 5 0 16,1 3-5-16,4 0 3 15,9 1 18-15,9 0 1 16,12 3-2-16,4-1-7 16,10-1-13-16,16-1 9 0,4-1-6 15,4 0-22-15,4-5 6 16,-1 1 19-16,-2-4 14 16,-4 1 4-16,-4-2 1 15,-8 2 9-15,-4-3 6 16,-8-1 10-16,-5-2-1 0,-2 2-11 15,0-3-1-15,-11-1-1 16,-5-1 6-16,-6 0-7 16,-4-2-9-16,-1-2-2 15,1-4-2-15,1-1 1 16,5-2-1-16,6-2 2 0,4-8-1 16,3-4-1-16,7-4-8 15,0-4-10-15,10-3-19 16,9-2 2-16,3 1 15 15,7 1 5-15,1 3 13 16,1 3 13-16,1 3-5 16,-1 5 11-16,-3 5 6 0,1 6-15 15,-3 0-5-15,2 8-1 16,1 9 5-16,-1 5-3 16,2 8-2-16,-1 2-1 15,-5 6 0-15,-2 1 0 16,-7-3 0-16,0-4-1 0,-8-5 2 15,-2-11-1-15,-1-2-1 16,-4-8-3-16,0-5 0 16,0-1 24-16,-5-1 11 15,-7-14-22-15,-7-2-10 16,-2-9-5-16,-2-6 3 16,-1-2 2-16,2-5 2 0,3-2-1 15,4 0-1-15,5 0-4 16,8 2-1-16,2 1-6 15,5 6-22-15,11 4 11 16,6 2 8-16,3 9-3 0,2 2 8 16,0 8 2-16,-1 6 5 15,-4 1-2-15,-5 10-1 16,-5 10 5-16,-10 7 6 16,-2 1 4-16,-11 3 7 15,-9-3 8-15,-2 0-9 0,-2-3-3 16,4-6-6-16,6-6-3 15,3-2-3-15,5-5-1 16,6-3-30-16,0-3-52 16,7-5-29-16</inkml:trace>
  <inkml:trace contextRef="#ctx0" brushRef="#br0" timeOffset="13561.9435">21487 15475 276 0,'5'-3'28'16,"-5"-10"-7"-16,0 6-16 15,0 4-3-15,-2 3 0 16,-3 0 2-16,-1 0 1 16,1 0-2-16,-2 8-3 0,-2 7 1 15,2 1-1 1,-1 1 1-16,3 3-1 0,0-2 0 15,1-2 0-15,4-2-1 16,0-5-14-16,0-2-8 16,6-3-10-16,2-2-24 15,2-2 26-15,0 0-1 16,3-6 12-16,-2-2 19 0,-2-3 5 16,-1-2 8-16,-1-1 16 15,0 2 25-15,-2 3 4 16,-2 0-31-16,2 1-7 15,-1 5-3-15,-1 0 0 0,1 3-7 16,4 0-8-16,-1 1-1 16,3 6 1-16,3 2-1 15,1-2 0-15,3 1 1 16,0-3-1-16,-2-2-5 16,3-3-14-16,0 0-5 15,-2-3 3-15,2-6 0 0,0-3-7 16,-2-3 9-16,1-1 18 15,-4 0 2-15,-2 2 11 16,-1 3 22-16,-3 2-5 16,-4 4 14-16,2 1-11 15,0 2-11-15,0 2-15 0,2 0-5 16,3 0-1-16,-1 0 1 16,2 6-1-16,-2-3 1 15,0 1-1-15,-1-1-1 16,0-1 1-16,-2-2 0 15,-1 0-4-15,0 0-1 0,3-2 1 16,-3-3 0-16,2-2 6 16,-2 0-2-16,-1-2 1 15,-1 2-1-15,0 2 2 16,1-3 0-16,-1 3 0 16,0 2 0-16,1-1-3 15,-1 2 2-15,1 2-1 0,1-2 0 16,3 0 0-16,-1 1 0 15,-2-5 1-15,2 3-2 16,-2-2 2-16,3-4-1 16,-2 1 0-16,0 0 1 0,-2-2-1 15,1 2 0-15,0-1 0 16,-2 3 0-16,-1 1 4 16,0 3-1-16,1-2-2 15,4 4-1-15,10-1-5 16,0-3-49-16,8-5-64 0</inkml:trace>
  <inkml:trace contextRef="#ctx0" brushRef="#br0" timeOffset="14436.8737">22482 14829 316 0,'0'-5'49'16,"0"-3"-27"-16,0 8-19 15,-2 0-2-15,-5 13-2 16,2 6-1-16,-7 7 2 0,3 8 0 16,3 5 1-16,-6 4-1 15,9 3 0-15,3-1 1 16,0-2-1-16,0-8 0 16,11-5-2-16,3-8-16 15,4-10 1-15,1-4 4 16,3-8 13-16,2 0-7 0,0-11-1 15,3-5-16-15,2-5-15 16,-5-8 15-16,-6-5 0 16,-6-3 15-16,-1-7 8 15,-10-3 2-15,-1-1 9 16,0-2-3-16,0 4 0 0,-1 6 17 16,-5 2 13-16,1 8-14 15,2 9-12-15,-1 3 5 16,1 7-2-16,-1 7-5 15,3 1-7-15,-2 3-1 16,1 7-17-16,2 15 10 16,0 6 6-16,0 8-2 0,6 7 2 15,5 4 1-15,4 6-4 16,5-3 4-16,6-6-2 16,-3-3 4-16,4-7-8 15,-2-9-18-15,-3-11 10 0,-1-5 11 16,-1-9 3-16,-4 0 1 15,3-10-2-15,-6-7 4 16,0-6 1-16,0-2-3 16,-3 0 0-16,-1 0 3 15,1 2-2-15,-2 4-3 16,1 4 0-16,1 5 0 0,2 4 0 16,2 2 0-16,2 4-3 15,4 3-5-15,0 7-27 16,3 2-12-16,-1 3-27 15</inkml:trace>
  <inkml:trace contextRef="#ctx0" brushRef="#br0" timeOffset="15155.6818">21603 16433 200 0,'0'0'21'0,"0"0"-15"16,0 0-16-16,0 0-24 15,0 0 21-15,0 0 10 16,0 0 3-16,0 0 7 16,0 0 32-16,0-3 4 0,0 0-4 15,0 1-11-15,0 1 2 16,0-1-8-16,0 2-5 15,0 0-7-15,0 0-9 16,6 9 0-16,3 5-1 16,3 8-1-16,5-1 3 0,4 6-2 15,-1-4 1-15,3-5-2 16,-1-2-3-16,-1-13-49 16,-3-3-60-16</inkml:trace>
  <inkml:trace contextRef="#ctx0" brushRef="#br0" timeOffset="15327.5729">21691 16269 416 0,'-9'-11'14'16,"4"-2"-3"-16,2 6-8 0,1 2-3 15,2 3-5-15,0 2-38 16,3 0-61-16,8 0-35 15,4 0 19-15</inkml:trace>
  <inkml:trace contextRef="#ctx0" brushRef="#br0" timeOffset="15718.1199">21993 16326 347 0,'3'4'41'0,"-3"-1"-37"15,4 4-7-15,2 0 3 16,-1 4 0-16,1 1 1 16,-1-1-1-16,0 0 1 15,-2-2-1-15,-1-4 0 16,-2 1 0-16,0-5-6 16,0 1-8-16,-7-2 6 0,-3 0 0 15,-5-7-5-15,4-2-13 16,-1-6 28-16,1 1-1 15,4-5 13-15,5 1 3 16,2 0 4-16,2 4-10 0,8 1-4 16,4 5-9-16,3 3 3 15,3 5 0-15,4 0 2 16,-4 5-3-16,4 9 4 16,1 0-2-16,-1 4-2 15,0-2 1-15,-5-2 2 16,2 0-2-16,0-6-1 0,-4-6-7 15,3-2-15-15,1 0-51 16,-1-15-44-16,4-3-8 16</inkml:trace>
  <inkml:trace contextRef="#ctx0" brushRef="#br0" timeOffset="16155.586">22426 16184 181 0,'3'-9'108'0,"1"1"-26"15,-3 4-47-15,4 4-21 16,2 4-15-16,1 16-2 15,6 5 3-15,1 8 2 16,7 10-2-16,2 6 1 0,-2 2-2 16,2 1 1-16,-1 0 1 15,-3-6-19-15,-2-5-9 16,-4-11 12-16,-4-6-4 16,-4-12 13-16,-4-8 6 15,-2-4 6-15,0-5 23 0,-3-12-18 16,-9-3-5-16,-7-4-3 15,-4-7-2-15,-6 3 0 16,2-4 1-16,-2 0 1 16,5 2-2-16,2-1 4 15,7 2 6-15,6-3 0 16,7 0-9-16,2 1-2 0,9-2-2 16,15 3-1-16,6 2-5 15,8 6-2-15,0 8 11 16,5 3-2-16,-6 8 0 15,-3 3 1-15,-7 6 0 0,-6 10-3 16,-9 8 3-16,-9 4-2 16,-3 2 1-16,-2 1 2 15,-6-3 1-15,-4-3-4 16,2-5-26-16,5-10-29 16,1-10-73-16</inkml:trace>
  <inkml:trace contextRef="#ctx0" brushRef="#br0" timeOffset="16749.3018">22892 16110 257 0,'10'9'88'0,"-3"3"-83"0,-2 0-4 16,6 0 3-16,2 0-3 15,-3-1-1-15,3-5 2 16,0-2-1-16,-3-4-1 0,5 0-15 15,-5 0-23-15,5-12 1 16,-3-1-3-16,-1-2 15 16,2 0 17-16,-6-5 12 15,2 7 2-15,-4-3 4 16,-1 7 22-16,0 2-24 16,-4 1 6-16,1 4 26 15,3 2-12-15,1 0-23 0,4 8-5 16,1 0 1-16,0 3 0 15,2 0 0-15,0-3-1 16,0-2 1-16,-2-5 1 16,3-1 4-16,3 0 4 15,2-7-4-15,2-5-4 16,3-6-3-16,-5-2 1 0,-1-5-3 16,-1-1-1-16,-8-4 4 15,-1-4 0-15,-4 0 3 16,-3-4 1-16,0 3 6 0,-2-3 2 15,-7 6 4-15,2 2 1 16,-2 7-12-16,-4 3 0 16,6 6 1-16,3 3 0 15,1 6 3-15,-1 1-5 16,4 4-1-16,0 0-6 16,0 7-6-16,9 8 7 0,6 8 1 15,6 6 0-15,2 4 2 16,5 5 1-16,2 1 1 15,-1-4-5-15,0 0 5 16,-1-7-2-16,-3-6-6 0,0-7-27 16,-8-11-41-16,-7-4-85 15</inkml:trace>
  <inkml:trace contextRef="#ctx0" brushRef="#br0" timeOffset="16952.4566">23187 15843 405 0,'0'-2'24'0,"4"-13"-15"16,12 1-9-16,9 0 0 15,9 0-5-15,11-4-3 16,6 1-23-16,0-1-38 15,3-1-48-15</inkml:trace>
  <inkml:trace contextRef="#ctx0" brushRef="#br0" timeOffset="17139.8934">23776 15746 372 0,'2'6'54'0,"5"-6"-36"16,4-6-13-16,8-3-4 16,7-5 0-16,9-2-2 15,6-4-3-15,3-1-26 0,-1-6-50 16,2-3-60-16</inkml:trace>
  <inkml:trace contextRef="#ctx0" brushRef="#br0" timeOffset="17717.9794">24410 15320 361 0,'0'-4'49'0,"-1"-6"-26"15,1-1-12-15,0 2-4 16,0-4-3-16,0 3-3 16,0-6-1-16,0 3 1 0,3-3-3 15,-3 2-8-15,0-1-6 16,0 3 0-16,-6 1-7 16,-6 4-9-16,-7 2-14 15,2 3 21-15,-5 2 20 16,3 0 6-16,-1 9 2 15,0 7-1-15,-3 0-1 16,1 6-1-16,-1 4 1 0,1 3 0 16,1 0-1-16,-1-1 9 15,6 1-6-15,2-4 3 16,2-2 1-16,4-4-2 16,6-1 0-16,2-4 0 0,0 3-1 15,0-5 0-15,3 3-1 16,7 1-1-16,-3 1-2 15,2 3 1-15,2 1-1 16,-2 1-1-16,1-1-8 16,2 0 8-16,0-4 0 15,2-5 1-15,2-3-2 0,3-5 6 16,2-4 2-16,-1 0-2 16,2-4-2-16,-3-5 0 15,-3-3-9-15,-2-3-5 16,1 1 0-16,-1-6 5 15,1 1-17-15,4-3-16 0,1-1-5 16,2 2 4-16,-1-2-30 16</inkml:trace>
  <inkml:trace contextRef="#ctx0" brushRef="#br0" timeOffset="18374.1904">24557 15341 261 0,'-5'-5'57'15,"1"-2"-5"-15,1-2-20 16,1 5-5-16,0 1-14 16,2 1-8-16,0 2-2 0,0 0-3 15,2 5-1-15,5 8 0 16,2 5 1-16,0 5 0 16,2 2 0-16,-1 0 1 15,0-4-1-15,-1-3-5 16,-4-2-7-16,-2-7-2 15,-1-4-3-15,-2-5 1 0,0 0 6 16,-9-5 0-16,-1-7-22 16,0-6 9-16,0-2 20 15,1-3 3-15,6-4 2 16,-1-1-1-16,4-5-1 16,0 3 0-16,0 2 4 0,0 1 1 15,7 4 12-15,0 9 0 16,-2 2-7-16,4 7-8 15,4 5 2-15,-2 0-2 16,3 4-2-16,0 9 1 0,5 1-1 16,-4 5 0-16,2 1 0 15,0-1 1-15,0 1 0 16,-5-5-1-16,1-2 1 16,-6-3-2-16,0-5 1 15,-5-3 1-15,0-2-1 16,-2 0 2-16,0-5 11 15,1-7 1-15,-1-3-8 0,0-2 5 16,0-4 0-16,0-4 0 16,0 0-5-16,5-4-2 15,2 1-1-15,2 1-3 16,-1 6 2-16,4 3-4 0,-2 6 3 16,2 5-1-16,3 7 0 15,-1 0-1-15,3 12 1 16,-2 8 0-16,2 1 0 15,1 6 0-15,0 3 0 16,-2-1 0-16,0-3-8 0,2-1-22 16,-2-5-30-16,1-9-53 15,0-6-27-15</inkml:trace>
  <inkml:trace contextRef="#ctx0" brushRef="#br0" timeOffset="19014.7648">25198 15097 192 0,'4'-31'62'16,"-3"-1"-19"-16,1 2-34 16,-2 2-5-16,0 4-1 15,0 3-2-15,0 9-1 16,-7 3 14-16,0 7-8 0,-5 2 0 16,-5 4-4-16,2 8-2 15,-4 8 0-15,1 1 1 16,2 6-1-16,1 0 1 15,5 1-1-15,3 1 1 16,2-3-2-16,5-6 1 0,0-3-2 16,2-4-6-16,5-6-8 15,3-3 16-15,3-4 2 16,1 0-3-16,1-2-5 16,-1-8 7-16,-2-5-1 15,-1-3-1-15,2-2 1 0,-5-1 4 16,0 0 3-16,-3 3 4 15,-1 2-1-15,-1 5 0 16,-1 2 5-16,2 9-9 16,-3 0-3-16,1 6-3 15,3 6-1-15,-2 4 1 16,2 4 0-16,2 0 1 0,-2-2-1 16,2-3 1-16,3-2-1 15,-3-4 1-15,3-6-2 16,0-1-1-16,2-2-2 15,0-3 1-15,5-6 2 0,1-6-5 16,-2 0-1-16,2-3 0 16,-2-2 4-16,-3-2 3 15,-2-1 3-15,-3 0 6 16,-2 1 6-16,-2 3-2 16,0 1-1-16,-4 5 8 15,1 7 1-15,-1 2-3 0,2 4-8 16,1 0-10-16,3 7-5 15,-1 7 5-15,6 7 0 16,2 5 0-16,-1 1 0 16,6-2 0-16,-6-4-5 15,3-3-29-15,-4-11-34 16,-6-7-100-16</inkml:trace>
  <inkml:trace contextRef="#ctx0" brushRef="#br0" timeOffset="19170.9957">25298 14802 410 0,'-10'-10'28'0,"1"-2"-18"15,4 1-7-15,-1 6-2 16,2-1 0-16,3-1-13 16,-1-2-21-16,2-3-63 0,0-6-155 15</inkml:trace>
  <inkml:trace contextRef="#ctx0" brushRef="#br0" timeOffset="19405.3554">25390 14482 338 0,'5'-7'42'0,"0"-4"-17"16,-4 4-1-16,3 3-3 15,1 4-8-15,6 5-11 16,0 12-3-16,5 9 1 15,2 12 0-15,6 6 0 0,-4 9 1 16,8 3-1-16,-1-1 0 16,3 0 0-16,1-5 0 15,3-1 0-15,-2-6-20 16,-3-8-17-16,-2-1-48 16,-4-8-43-16</inkml:trace>
  <inkml:trace contextRef="#ctx0" brushRef="#br0" timeOffset="20608.3904">22081 17011 285 0,'-20'2'10'0,"4"-2"10"16,1-2-5-16,2-1-5 15,-1 0-5-15,2 0 1 16,2 3 3-16,-2 0 7 15,0 6-10-15,2 6-3 16,-2 8-4-16,0 8 2 0,3 4-1 16,2 6 0-16,3-1 0 15,4 2 1-15,0-3-1 16,5-6 2-16,10-2-2 16,-1-7 1-16,3-8 0 15,2-3 0-15,1-8 2 0,0-2-1 16,-1 0 1-16,1-10-1 15,-3-2-1-15,-3-3 0 16,-2 0-1-16,-2-3 1 16,-3 0 0-16,-6-1-1 15,-1-1 1-15,0 1-1 16,-7 1 0-16,-6 3 1 0,-4 5-2 16,-7 3 2-16,-3 1 0 15,-2 6 0-15,-1 0-1 16,6 0 0-16,7 0 4 15,5 2 1-15,4-1-3 0,6 2-1 16,2-3-2 0,4 0 1-16,12-4-4 0,6-5 2 15,6-4 1-15,9-1 0 16,5-2 1-16,5 0-1 16,0 0 1-16,-2 4 0 15,1 1 0-15,-5 4-1 0,-2 7 1 16,-5 3 0-16,-4 15 0 15,-3 7 0-15,-2 4-2 16,-2 3 2-16,-3-2 1 16,-2-3-1-16,-2-6 1 15,-2-3-1-15,-1-6 0 0,0-5 1 16,-5-5-1-16,4-2 1 16,-5 0-1-16,-2-9 1 15,-2-3-1-15,3-4 0 16,-4-3 0-16,2-5-1 15,-4 1 1-15,0-4 0 16,0 4 1-16,0 0-1 0,0 7-1 16,0 3 2-16,0 8-1 15,1 3 2-15,5 2-2 16,-1 3 0-16,2 9-1 16,4 0 2-16,1 2-1 0,3-2 0 15,3-2 0-15,4-7 0 16,1-3 0-16,1 0-1 15,2-10-3-15,-3-8-18 16,-1-4-32-16,-3-3-33 16,-7-3-7-16,-5-4-1 15</inkml:trace>
  <inkml:trace contextRef="#ctx0" brushRef="#br0" timeOffset="20842.7633">22846 16870 54 0,'-13'-41'81'0,"-3"0"-33"16,0 4-12-16,-2 5 4 15,2 5 4-15,2 5-27 16,1 8 9-16,4 7-7 15,0 7-12-15,6 0-5 0,-1 8-2 16,0 12-1-16,4 10-1 16,0 6 0-16,10 11 1 15,5 3 2-15,5 3-1 16,9 1 1-16,3-6-5 16,4-8-5-16,2-10 0 0,-3-11-4 15,-1-8 10-15,-2-9 4 16,-4-2-1-16,-1-11-5 15,-2-7-54-15,-3-3-22 16,-6-6-8-16</inkml:trace>
  <inkml:trace contextRef="#ctx0" brushRef="#br0" timeOffset="21248.9755">23130 16891 184 0,'0'-14'72'16,"0"2"-25"-16,0 6-8 16,0 6-15-16,0 0-18 15,1 16-6-15,10 11 0 16,4 12 2-16,2 13 5 15,5 9 4-15,0 5-7 0,0 4-1 16,-3-2-1-16,1-9-1 16,-4-9-44-16,0-9 39 15,-7-13-3-15,-2-12-17 16,-1-13 19-16,-4-3 20 0,-2-15 1 16,-4-11-13-16,-11-4-5 15,-6-6-1-15,-2-1 4 16,-4-8 6-16,-4 1 21 15,4-1-16-15,5 0-2 16,5 4 6-16,4 0 3 16,6 6-2-16,3 3-10 0,4-1-6 15,0 3-5-15,6 3-15 16,9 7-9-16,-2 4-3 16,6 6-14-16,0 6 11 15,1 4 24-15,-4 11-2 16,-3 8 3-16,-4 3 9 0,-4 8 4 15,-5 1 7-15,0-2 0 16,-4-3-2-16,-4-4-7 16,-6-5 0-16,4-8-10 15,0-3-11-15,2-6-36 16,4-6-21-16</inkml:trace>
  <inkml:trace contextRef="#ctx0" brushRef="#br0" timeOffset="21670.815">23322 16820 312 0,'5'0'72'16,"1"4"-51"-16,-3 3-22 15,1 3 3-15,3 3 2 16,0 0-1-16,-2-3 0 16,3-2-1-16,1-2-1 15,-1 1 0-15,6-3 1 0,-1-4-2 16,2 0 0-16,3 0-1 15,0 0-1-15,-2-5-3 16,-1-4 1-16,-5-2 4 16,2-1 1-16,-6-2 3 15,1-1 8-15,-1-1 3 16,1 2 1-16,-1 1-4 0,-3 3-1 16,1 4-7-16,1 3-2 15,-2 3-2-15,6 1-1 16,1 10-2-16,2 5 2 15,0 4 1-15,3 1 0 16,-3-3 0-16,1-4-1 16,-1-4-6-16,2-4 0 0,0-6 2 15,-2 0 5-15,4-14-6 16,3-2-16-16,-4-10-21 16,2-7-36-16,-7-1-53 15,-1-3-42-15</inkml:trace>
  <inkml:trace contextRef="#ctx0" brushRef="#br0" timeOffset="21842.6917">23790 16574 170 0,'0'-36'68'0,"-5"2"-1"16,0 5-17-16,-2 8-21 16,1 5-6-16,3 3-12 15,-3 7-4-15,4 4-2 16,2 2-4-16,0 10-5 0,0 7-1 16,0 9 2-16,8 8 4 15,6 4 0-15,4-1 0 16,3 3 0-16,3-5 0 15,3-1-3-15,0-9-15 0,-2-7-14 16,-4-8-38-16,-1-10-68 16</inkml:trace>
  <inkml:trace contextRef="#ctx0" brushRef="#br0" timeOffset="22045.8363">23776 16540 396 0,'-12'-3'33'16,"4"-9"-9"-16,5 0-3 15,3 1-12-15,0 1-6 0,8-3-4 16,9-1-17-16,5-2-15 16,5 1-45-16,-3-2-52 15,-2-3-46-15</inkml:trace>
  <inkml:trace contextRef="#ctx0" brushRef="#br0" timeOffset="22295.8913">22625 16857 347 0,'0'0'30'15,"7"-3"-11"-15,22-15-10 0,16-3-18 16,11-8-6-16,20-3 6 16,9-3-8-16,5-3-15 15,5-3 0-15,-7 0-70 16</inkml:trace>
  <inkml:trace contextRef="#ctx0" brushRef="#br0" timeOffset="22514.5884">24065 16633 388 0,'15'0'53'16,"5"0"-51"-16,8-9-2 15,12-4-13-15,6-4-18 0,8-5-54 16,0-8-47-16</inkml:trace>
  <inkml:trace contextRef="#ctx0" brushRef="#br0" timeOffset="23373.9013">24877 16106 376 0,'2'-19'25'0,"-2"1"-13"15,0 1-6-15,0 8-2 16,0-3-3-16,0 6 0 0,-12 4-1 16,-5 1-7-16,-6 1-10 15,-5 1 1-15,-2 7 13 16,1 4 5-16,5 0-4 16,2 2 2-16,7 0 0 15,8 3-5-15,5-1-29 0,2 2 2 16,2 3 18-16,11 0 0 15,1 3-5-15,5-2 17 16,-2 0 9-16,3 3-5 16,-6-2 0-16,-1-3-1 15,-2-2-1-15,-10-1-1 16,-1 1 0-16,-7-2-2 0,-11-2 1 16,-3-1-12-16,-6-1-35 15,0-1 4-15,2-4 13 16,6-5-8-16,7 0 9 15,7-2 27-15,5 0 51 16,0-9 3-16,10-2-19 16,9-5-6-16,0-3 16 0,4-1 3 15,4-3-15-15,1 1-4 16,0 5-4-16,1 0 6 16,0 5 1-16,0 5-12 15,3 7-10-15,-1 0-4 0,3 11-2 16,0 9 0-16,-4 4 1 15,1 8-2-15,-8 2-2 16,-2 3-12-16,-4 1-14 16,-7-4 2-16,-3-4-13 15,-2-7 11-15,-2-6 3 16,-3-7 24-16,0-10-3 0,0 0 12 16,-8 0 34-16,-4-12-33 15,-4-6-8-15,-7-2-3 16,-1-7-6-16,-3-1 3 15,-2-6 6-15,-1-5 3 16,1-4-2-16,4-7 0 16,2-2 0-16,3-2-1 0,6 3 0 15,3 6 2-15,7 11 9 16,4 3-1-16,2 8 0 16,11 10 2-16,6 4-14 15,3 7-12-15,0 2-3 0,0 6 14 16,-3 10 5-16,-9 5-5 15,-6 4 2-15,-4 0-1 16,-11 0 1-16,-9 0 3 16,-6-6-6-16,1-3-7 15,1-7-41-15,10-6-30 0,5-3-87 16</inkml:trace>
  <inkml:trace contextRef="#ctx0" brushRef="#br0" timeOffset="23873.8621">25252 15901 279 0,'5'-3'81'15,"-5"3"-37"-15,0 0-36 16,0 0-8-16,-3 6 0 15,0 4 0-15,-6 6 0 16,-1 2 0-16,1 2 0 16,3-1 0-16,-3 0 0 15,-1 1 0-15,3-2 0 0,2 0 0 16,3-4 1-16,1-1-1 16,1-4 0-16,0-2-3 15,0-2-3-15,5-5-2 16,2 0 4-16,1 0 5 15,6 0 0-15,-4-9 1 16,0-3-2-16,4-4 0 0,-4-1 1 16,1 0 3-16,-2-3 1 15,-2 3 1-15,-2 4 0 16,-1 0 0-16,0 5 2 16,-2 1-3-16,1 2-2 0,3 5-2 15,-1 0-2-15,2 3 1 16,2 4-1-16,4 2 1 15,-3-1-10-15,1 0-9 16,-2-3-13-16,-2-1-30 16,0-4-10-16,-2 0 4 0,-2-4 11 15,0-5-58-15</inkml:trace>
  <inkml:trace contextRef="#ctx0" brushRef="#br0" timeOffset="24373.8154">25403 15916 175 0,'0'-18'71'0,"0"2"-10"16,0 3-19-16,0 3-16 0,0 5-2 15,2 1-7-15,1 4-6 16,1 0-12-16,1 4-1 16,3 6 2-16,1 1 1 15,-1 3-1-15,-1-3 0 16,1-2-1-16,-4-2 3 0,-1-1-2 16,-1-5 0-16,-2-1-1 15,0 0 3-15,0 0 0 16,0-5 0-16,2-6-2 15,0-2-2-15,-2-3 3 16,3 2-1-16,-1 4 1 0,1-1 1 16,1 2-1-16,0 4-1 15,0 1-1-15,1 2-1 16,0 2 1-16,2 0 2 16,-2 0-2-16,3 0 2 15,-1 2-2-15,4-1 2 16,-5-1-2-16,4 0 1 0,1 0-1 15,-3 0-5-15,4-1-7 16,-4-6-1-16,1-2 0 16,2-4-2-16,-2 3-14 15,0-4 3-15,1 1 24 0,-3-2 3 16,-1 3 7-16,0-1 24 16,-1 3-5-16,-2 1 0 15,4 2-3-15,0 5-11 16,1 2-9-16,4 0-6 15,2 11 2-15,2 5 0 16,3 2 1-16,3 3-13 16,-3-1-27-16,5-4-43 0,-2-5-34 15,1-10-23-15</inkml:trace>
  <inkml:trace contextRef="#ctx0" brushRef="#br0" timeOffset="24639.4273">26160 15291 389 0,'0'-2'5'16,"-1"2"10"-16,-1 0-13 15,-3 8-2-15,0 15-1 16,-2 11 1-16,0 12 0 15,-5 15 1-15,2 10-1 0,-2 11 1 16,2 3 0-16,3-4 0 16,2-4 0-16,3-9-6 15,2-10-40-15,2-13-46 16,5-15-43-16</inkml:trace>
  <inkml:trace contextRef="#ctx0" brushRef="#br0" timeOffset="25420.6168">26393 15477 398 0,'0'0'27'0,"-2"0"-10"0,2-2 3 0,0 2-14 15,0 0-6-15,2 0 0 16,4 6-5-16,6 2 2 0,0 7 0 16,-2 1-6-16,0-2 7 15,-1 1-1-15,-4-3 1 16,-1-3-1-16,-1-2-2 15,-3-3 1-15,0-4-7 16,0 0 6-16,0 0 5 0,0-6 1 16,0-7-3-16,0-2-14 15,0-7 10-15,2-3 6 16,6-3 4-16,0-3 6 16,5 3 0-16,1 1-1 15,-1 7-3-15,0 1-1 0,-1 8 0 16,0 4 3-16,0 3 1 15,1 4-6-15,2 4 0 16,1 6-3-16,1 7 0 16,0 0 0-16,0 5-7 15,-2-4-10-15,2-4-12 16,-1-3-19-16,2-6-18 0,2-5-36 16,-3 0-15-16</inkml:trace>
  <inkml:trace contextRef="#ctx0" brushRef="#br0" timeOffset="25920.5936">26890 15309 268 0,'5'-12'45'16,"-3"1"3"-16,-2 2-22 15,0 5-3-15,0 4-8 16,0 0-10-16,0 6-6 16,0 6 1-16,-2 5 0 0,0 2 0 15,2-1 0-15,0 2 1 16,7-6-2-16,10 0-3 15,5-3 0-15,5-4 5 16,5 0 0-16,-1-3 0 16,-1-3-9-16,-6-1-7 15,-5 0 3-15,-9 0 8 16,-2-1 5-16,-8-6-1 0,0-3 5 16,-8 4 2-16,-2-4-6 15,-4-4 1-15,-1 4-1 16,-1-5-1-16,5 1 0 15,2-1 0-15,4 2-1 16,3-2-3-16,2 1-2 0,0 0-14 16,6-4-7-16,2 2-11 15,4-4 23-15,3-2 10 16,2-1 3-16,0-2 2 16,2 0 9-16,-2 4-2 0,0 0 12 15,0 3 0-15,-2 4-2 16,-5 6 6-16,2 5 7 15,-2 3-15-15,1 7-13 16,2 14-2-16,-1 11 1 16,3 8-1-16,-3 5 0 15,-3 0 1-15,4 0-1 0,-3 0 0 16,1-7-23-16,2-6-6 16,-1-9-46-16,1-11-73 15</inkml:trace>
  <inkml:trace contextRef="#ctx0" brushRef="#br0" timeOffset="26108.067">27181 15293 356 0,'0'-14'23'15,"12"-2"-11"-15,5-2-11 16,7-1-3-16,7-3-12 15,5-3-49-15,2-5-46 16,-2-3-95-16</inkml:trace>
  <inkml:trace contextRef="#ctx0" brushRef="#br0" timeOffset="27014.265">27574 15077 68 0,'0'0'175'15,"0"-1"-115"-15,8-10-35 16,0 2-4-16,1-3 3 0,1-3-7 16,2-1-1-16,0 0-4 15,3 0-8-15,-5 1-1 16,-1 3-2-16,-1 2-1 15,-5-1 1-15,-3 5-1 16,0 3-4-16,-3 1-7 0,-10 2-5 16,-1 0 4-16,-4 0 6 15,0 2 5-15,3 5-1 16,5 0-1-16,3 2-1 16,4 2-1-16,3 0-4 15,0 1 4-15,8 5 10 16,4 1-4-16,0 4-1 15,3-4 1-15,-2 2-1 0,1-7 0 16,-1-1 0-16,-2-7 0 16,-1-2 1-16,-3-3 3 15,0 0-1-15,1 0-1 16,-3-1 2-16,-1-6-1 0,-1-3 1 16,-1 0-2-16,0-5 3 15,-2 1 0-15,0-2 2 16,0 0 3-16,2 2 4 15,1 2-3-15,1 2-2 16,2 2-2-16,1 2-3 0,0 2-2 16,1 4 0-16,4 0-4 15,2 13 1-15,1 12 2 16,0 15-2-16,4 10 0 16,-2 7 1-16,1 8 0 15,-2 3 0-15,1-5 0 16,-1-8-12-16,-2-10-3 15,-2-11 2-15,-2-11 4 0,-1-7 0 16,-6-9-5-16,-1-5 6 16,-2-2 9-16,0-9-2 15,0-11 2-15,-9-7-5 16,-6-7-1-16,1-5 5 0,-4-7 0 16,2-6 2-16,-2-3 4 15,2-1 0-15,2 1-4 16,1 3 9-16,6 7-7 15,-1 4-2-15,5 9-1 16,1 4 0-16,2 5 5 0,0 2-2 16,7 3-1-16,5 4-3 15,2 0 0-15,2 6-3 16,2 5 4-16,0 3-3 16,2 0 2-16,-4 10 0 15,-1 7-1-15,-7 0 0 16,-3 0 0-16,-5 4 2 0,0-6-2 15,0 2 2-15,-10-7 0 16,-3 3-2-16,-1-6 2 16,-1 0-16-16,3-3-40 15,3-4-47-15,7 0-40 0</inkml:trace>
  <inkml:trace contextRef="#ctx0" brushRef="#br0" timeOffset="27936.0817">28018 14848 243 0,'14'-24'59'0,"-1"-2"-21"16,-1 5-17-16,-2 2 0 0,-2 3-4 16,-1 4 0-16,-3 2-4 15,-2 5-3-15,-2 0 0 16,0 3 0-16,0 2-9 16,-6 0-1-16,-5 7-5 15,1 6 3-15,-6 3 1 0,-1 4 0 16,3 2-4-16,1-4 1 15,5-2-1-15,4 0-5 16,2-7-1-16,2-2 2 16,0-3 5-16,6-4-1 0,2 0 5 15,4-4-2-15,-4-8 4 16,4-2-2-16,-2-4 3 16,-3-1 0-16,4-4 8 15,-6 5-2-15,0 2-4 16,3 0-3-16,1 8-1 0,-1 5-2 15,2 3 1 1,0 0 1-16,3 9-2 0,1 1 2 16,-1 5-1-16,-2-3 0 15,-1 1-6-15,-3-5-12 16,-1-3-5-16,-3 0-20 16,-3-5-6-16,0 0 11 15,0-12-12-15,0 2-20 0,0-5-17 16,0-2 115-16,0-3 65 15,0 1-3-15,5-1-9 16,-4 2-30-16,1 0-22 16,3 4-9-16,-1 2-7 0,1 5-3 15,4 7-6-15,2 0-3 16,1 0-2-16,3 8 1 16,-1 7 2-16,3-2-3 15,-3 1 2-15,-4-4-1 16,-2-4 0-16,-3 0-3 15,-1 0-1-15,-4-6-1 0,0 0-3 16,0 0 5-16,0 0 3 16,-4-6 1-16,1-4-1 15,-1-2 0-15,1-5 0 16,0 0 0-16,3-1 0 0,0 2 1 16,0-1-1-16,0 3 1 15,6 2 0-15,-1 5-1 16,1 3 2-16,1 1 2 15,0 3-4-15,2 0-1 16,3 1 1-16,0 6 1 16,-2 0-1-16,1 3 0 0,-4-5 0 15,-3 0-4-15,1-3 0 16,-5-2 2-16,0 0 1 16,0-2 1-16,0-7-1 15,0-5-12-15,-3-2 0 16,-1-7 11-16,4-4 8 15,0-3 12-15,0-1 4 0,9 1-3 16,1 3 0-16,4 4 3 16,0 4-2-16,4 6 4 15,3 8-8-15,4 5-12 16,2 10-6-16,4 13 1 0,1 12 0 16,0 4-6-16,-1 2-47 15,-8-7-64-15</inkml:trace>
  <inkml:trace contextRef="#ctx0" brushRef="#br0" timeOffset="32936.2475">23320 12293 221 0,'-12'-6'-14'0,"-7"-2"31"0,5-3-7 31,5 0-3-31,2 1 13 0,2-1-16 0,-1-2-2 0,5 2 5 31,-1 3-2-31,2-3 2 16,0 4-1-16,0 3 5 15,0 1-5-15,0 3-3 16,0 0-3-16,0 3-2 0,0 13-4 0,0 11 9 0,-13 14 0 16,-5 15-2-16,-5 9-15 15,-6 9 12-15,-3 0 0 16,1 0 2-16,1-8 0 16,3-8 0-16,5-11 2 15,3-4-2-15,2-6 0 16,7-4 2-16,3-9 0 0,1-4-1 15,6-4 0-15,0-4-2 16,4-6-1-16,10-2-1 16,6-4 11-16,7 0 1 15,9 0-3-15,10 0-5 16,8 0 0-16,5 3 2 0,8 2-1 16,7 6-2-16,-1 0-24 15,-1-1-75-15,-2 0-82 16</inkml:trace>
  <inkml:trace contextRef="#ctx0" brushRef="#br0" timeOffset="33764.3034">24699 13251 202 0,'-14'0'33'16,"-2"0"5"-16,3 0-8 0,0 0-9 15,3 0-6-15,1 0 3 16,3 0-9-16,1 0-3 16,5 3-5-16,0 1-1 15,0 2-2-15,8-2 3 16,7-1 0-16,1 0-1 0,8-1 3 16,1-2 0-16,2 0-1 15,4 0-1-15,-6-2-1 16,2-4 2-16,-3-2-2 15,2-1 1-15,-6-2 0 16,1 1 0-16,-3 1 0 16,0-2 1-16,-2 4-2 0,-1-2 0 15,-5 2 0-15,-3 3 1 16,-2 3-1-16,-2-2 0 16,-1 3-1-16,-2 0 0 15,0 10 0-15,0 9 3 16,0 10 1-16,-2 8 3 0,-2 11-1 15,-2 9-2-15,1 11-2 16,3 9 0-16,2 5-1 16,0 7-18-16,0-2-61 15,0-10-92-15</inkml:trace>
  <inkml:trace contextRef="#ctx0" brushRef="#br0" timeOffset="34358.0375">24431 14607 317 0,'29'-25'28'16,"3"-6"-22"-16,2-2-3 15,10-3-2-15,2-2-1 16,3-1 1-16,4 3-1 15,-2 3-1-15,-4 0-23 0,-2 5-66 16,-8 1-18-16</inkml:trace>
  <inkml:trace contextRef="#ctx0" brushRef="#br0" timeOffset="40107.8174">9184 5567 301 0,'0'-13'24'16,"0"1"9"-16,0-1-10 0,0 1-11 15,0-1 2-15,0 2-2 16,0 0-4-16,0 4 4 16,0 0-4-16,0 2-2 15,0 3 1-15,0 1-5 16,0-1-2-16,4 0 0 15,2 0 0-15,6-2 0 0,5-1 0 16,12-4 0-16,10-1 0 16,10-3 1-16,9-1 1 15,8 0-2-15,5-3 1 16,4 3 0-16,4 2-1 16,-2-2 0-16,3 1 0 0,-2 2 2 15,-2 1-2-15,-8 1 0 16,0 2 0-16,-9 3 0 15,-3 4-1-15,-6 0 1 16,-13 8-23-16,-25-4-149 16</inkml:trace>
  <inkml:trace contextRef="#ctx0" brushRef="#br0" timeOffset="43107.7578">11456 6163 361 0,'2'0'-23'16,"-2"-6"45"-16,0 2-7 15,0 4-12-15,0 0-3 16,1 4-1-16,1 4 2 16,-2 5-2-16,0 2 1 0,0 7 1 15,-2-3-1-15,-6 6 0 16,1 1 1-16,1 3-1 15,2 0-20-15,4-2-18 16,0-5-36-16,12-7-37 16</inkml:trace>
  <inkml:trace contextRef="#ctx0" brushRef="#br0" timeOffset="43842.0775">12544 6068 209 0,'0'-13'64'0,"0"-3"-27"16,-2-2-3-16,0 2-9 15,2 2-16-15,0-2 0 16,0 0-3-16,0 6-3 0,4 0-3 15,-4 3 1-15,3 4-1 16,-3 3 0-16,2 0-1 16,1 5-2-16,-1 7-1 15,-2 10 1-15,0 3-4 16,0 5-1-16,-2 8-3 0,-6 3 2 16,-1 5 1-16,0 6 3 15,-4 4 2-15,3 2-1 16,1 6-15-16,0 4-29 15,-2-4-34-15,2-2-100 16</inkml:trace>
  <inkml:trace contextRef="#ctx0" brushRef="#br0" timeOffset="49248.1508">16613 8583 299 0,'4'-12'-12'0,"0"-5"45"0,-1 1 5 15,-1 4-17-15,1-3-7 16,-1 5-2-16,0-1-6 15,0 4-1-15,-1 0-1 16,-1 2 2-16,2 1-3 16,0-2 0-16,0 3-2 15,1-1 0-15,5-3-1 0,2 0 0 16,11-4-1-16,1-1 1 16,9-4 0-16,2 0 0 15,3 0-1-15,-6 0-2 16,1 2 1-16,-9 1 1 15,-3 2 0-15,-7 4 2 16,-8 2-1-16,-4 3 0 0,-9 2-2 16,-12 0-23-16,-14 7 5 15,-6 4 12-15,-5 3 8 16,-7 2-1-16,4 2 1 16,5-2 1-16,3 4 2 0,6-2-2 15,4-2 0-15,9-2 0 16,5 2-1-16,5-4-1 15,9 1-1-15,3-1-11 16,12-1-42-16,11-2 5 16,6-6-48-16</inkml:trace>
  <inkml:trace contextRef="#ctx0" brushRef="#br0" timeOffset="56982.2145">18608 8615 178 0,'3'0'-6'16,"7"-4"21"-16,2-4-10 15,7-3-3-15,0 2 6 16,3-3-5-16,3-3 1 0,4-1 0 16,3-2 4-16,7-1 19 15,8-1-14-15,1-5-5 16,6 2-6-16,1 2-5 15,-4-3-44-15,-4 3-37 16,-8 5-5-16</inkml:trace>
  <inkml:trace contextRef="#ctx0" brushRef="#br0" timeOffset="57169.7152">18844 8565 235 0,'-22'14'60'16,"13"-6"-30"-16,6-5-25 16,3-3-5-16,0 0-11 15,10 0 6-15,14-5 36 0,8-9-13 16,12-6-17-16,16-7-1 16,4-5-46-16,9-9-102 15</inkml:trace>
  <inkml:trace contextRef="#ctx0" brushRef="#br0" timeOffset="58216.7375">16743 8631 142 0,'3'-14'29'16,"3"1"-7"-16,0-1 17 0,3 1-9 15,4-3-8-15,6 1-4 16,5-4-13-16,5 2-2 16,3-3-1-16,2 1-2 15,3-1-1-15,-3 0-6 16,-4 3-15-16,-5 0-7 0,-7 5-22 15,-9 3-1-15,-9 4-24 16</inkml:trace>
  <inkml:trace contextRef="#ctx0" brushRef="#br0" timeOffset="58372.9743">16670 8571 162 0,'-37'19'8'0,"5"-6"50"0,6-5-25 16,11-4 1-16,3-2-6 15,12-2 20-15,4-6-1 16,24-8-29-16,16-4-22 16,19-5-23-16,14-6-10 0,6-2-70 15</inkml:trace>
  <inkml:trace contextRef="#ctx0" brushRef="#br0" timeOffset="65419.9414">10029 10385 285 0,'0'0'16'16,"-2"0"4"-16,0 0-6 15,2 0-3-15,-2 0-4 16,2 0-4-16,0 0-1 16,0 0-2-16,0 0 0 0,0 0-1 15,2 0 1-15,7 0 0 16,5 0 0-16,3 0-1 15,3 0-2-15,6 0-2 16,2 0 4-16,3 0-1 16,1-6 3-16,2-1 0 15,0-4-1-15,3 1 3 16,-3-5 3-16,4 3 1 0,-4-4-2 16,0 4-2-16,-2-1-2 15,-3 4 0-15,-6 0 0 16,-1 4-2-16,-6 0 2 15,-5 3-1-15,-2 2-1 0,-6 0-9 16,-1 0-5-16,-2 3 3 16,-2 4 6-16,-10 0-3 15,-1 2 4-15,-4-2 1 16,-3 0-1-16,-6 1 2 16,-1-1 3-16,-3 0 0 0,-3-2 0 15,1 3 0-15,0-5 1 16,5 1 4-16,3-3 6 15,7-1 3-15,5 0 0 16,4 0 3-16,2 0-6 16,6 0-3-16,0-1-3 0,9-6-3 15,16-4 0-15,9-1-8 16,15-1-12-16,5-1-31 16,8-6-80-16</inkml:trace>
  <inkml:trace contextRef="#ctx0" brushRef="#br0" timeOffset="69591.7119">10075 10497 141 0,'0'-7'10'16,"0"0"6"-16,-2-2 6 16,0 0-1-16,2 2 11 0,0-1-15 15,-3 1 1-15,3 2 0 16,-2 0 3-16,2 0-7 15,0-1-6-15,0 2-2 16,2-1-5-16,8 0-1 16,7-1 0-16,2-4 1 15,8-3 0-15,5 1-1 0,3-4 2 16,1-2-2-16,3 2 1 16,2-2 2-16,0 5-3 15,-6 3-2-15,1 4 0 16,-4 6-29-16,-6 0-19 15,-11 13-28-15,-8 1-24 0</inkml:trace>
  <inkml:trace contextRef="#ctx0" brushRef="#br0" timeOffset="72872.8337">18917 10542 171 0,'23'-7'-27'0,"4"-4"44"16,1 0-9-16,4 2 0 0,7 1 3 15,0 2-1-15,5-1 1 16,2 2 11-16,3-1-10 15,3 1-2-15,3 1-5 16,6 1 1-16,8-1 1 16,6 0-1-16,5-2 2 0,7-2-2 15,6 3 1-15,9-4-2 16,5 0-3-16,4 2 0 16,10-4 0-16,3 2-4 15,0 0 4-15,5 0-4 16,2-3 2-16,-2 1-2 15,4-3-2-15,-2-1 3 16,0 0 1-16,4-3-2 0,-2 1-1 16,-1 2 1-16,-3-2 4 15,-2 2-2-15,-5 2 2 16,-8-1 2-16,-5 1-2 16,-7 5 5-16,-11-2 2 0,-4 5 4 15,-12 0-2-15,-6 3-4 16,-13 2-1-16,-5 0-4 15,-10 0 0-15,-7 10-2 16,-12 5-2-16,-9 5-23 16,-13-5-49-16,-8 0-73 0</inkml:trace>
  <inkml:trace contextRef="#ctx0" brushRef="#br0" timeOffset="84153.4914">5439 11669 338 0,'5'-16'18'0,"4"-2"-1"0,3 0-10 15,8 0 2-15,6 4-4 16,4-4 0-16,4 2-3 16,0 2 0-16,2-1-3 15,2 5 2-15,-2 1-1 16,-5 0 0-16,1 2 0 15,-3 0 1-15,-5 1-1 0,3 1 1 16,-3 0-2-16,-1 3 2 16,-3 0-2-16,-2 2 2 15,-3 0-2-15,-3 0 1 16,-7 7-14-16,-5 2-6 0,0 4-2 16,-14-1 9-16,-8 2 5 15,-8 4 1-15,-6 0 3 16,-6 2 1-16,-4 0 3 15,-3-1 1-15,-4 6-1 16,-3-2-1-16,2 1 2 16,0 2-2-16,4 2-5 15,3 0-20-15,1-2-26 0,-1-1-98 16</inkml:trace>
  <inkml:trace contextRef="#ctx0" brushRef="#br0" timeOffset="86669.2963">5212 11651 295 0,'-3'0'5'0,"-1"-2"15"16,2-3 0-16,2 2-10 16,0-3-6-16,2 3-2 15,5-3-1-15,5 1 0 16,0-2 0-16,6 2-1 15,-2-3 0-15,11 1 0 16,2-2 0-16,5-2 0 0,5-1 1 16,3-4 2-16,0-2 5 15,1 2-4-15,-1-2 0 16,-3 2 1-16,-1-2 0 16,-4 4-2-16,-4-1 2 15,-4 3-1-15,-6 3 0 16,-6 4-3-16,-5 1 0 0,-7 4-2 15,-2 4-4-15,-15 10-8 16,-7 6 6-16,-5 1 2 16,-6 6 1-16,-5 3 1 15,2 0 3-15,2 6 0 16,0 2 0-16,4 3-12 0,-3 3-29 16,1-1-34-16,-2-4-129 15</inkml:trace>
  <inkml:trace contextRef="#ctx0" brushRef="#br0" timeOffset="89184.7114">12131 11635 242 0,'11'-13'35'0,"5"-5"-23"0,0 3-6 15,6-3 0-15,1 0 3 16,1 2 1-16,0-2-4 16,3 0-2-16,0 0-2 15,0-1-1-15,2 1 0 16,-5 0-1-16,-3 4 0 16,-5-1 0-16,-5 7 0 0,-2 2 0 15,-9 4 0-15,-2 2-4 16,-16 11-50-16,-12 9 34 15,-8 5-33-15,-11 7-18 16,-3 4-20-16,1-2 50 16,3-3 74-16,11-2 25 15,5-6-5-15,12-5-20 16,6-7-16-16,10-2-13 0,4-6-4 16,12-3-15-16,14 0 0 15,11-11-20-15,7-4-50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5:10.8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14227 6947 146 0,'7'2'7'0,"1"0"-7"0,6 1 2 15,-1 1 5-15,2 1 5 16,4-1-8-16,0 1 0 16,-3 1-2-16,4-1-1 15,0 0 1-15,-3 0-2 16,7-1 1-16,-2 2-2 0,3-3 4 15,2 1 3-15,3-1-1 16,1-1-5-16,3 1 3 16,3 1-3-16,1-4-1 15,3 2 4-15,3-4-2 16,0 2-1-16,5 0 3 16,-1 0 1-16,4 0-7 0,1 0 7 15,1-2-2-15,2 0 3 16,2-1-3-16,0-1 2 15,-1 1-1-15,2-2 1 16,-1-1-3-16,-2 0-9 16,2 0 40-16,0-1-27 0,3-4 3 15,0 4-2-15,6-2 4 16,-2-1-2-16,1 2-4 16,-1 3-1-16,1-6-2 15,-2 5 1-15,1 1 2 0,0 0-3 16,-1 1 3-16,2 3-4 15,-4-3 1-15,1 4 0 16,4-2-2-16,-3 2-1 16,-1 0 4-16,1 0-4 15,-1 0 1-15,2 0 2 16,-2 0-2-16,-1 0 0 16,1 0 1-16,2 0 1 0,-2 0-1 15,2 0 0-15,0 0-2 16,1 0 0-16,2 0-1 15,-3-2-4-15,1 4 8 16,-2 0-4-16,1-2-7 16,2 2 20-16,-2-2-11 0,3 2 2 15,3-1 1-15,2-1-3 16,0 4 2-16,2-2 0 16,1 1-1-16,-3 1-1 15,3-3-1-15,-1 3 6 0,1-1-5 16,3 0-1-16,-2-3 3 15,5 0 2-15,5 0-6 16,-3 0 7-16,3 0 1 16,1 0-1-16,-1 0 0 15,3 0-1-15,-6 0 3 16,5 0 3-16,-3 0-4 0,-1 0-2 16,-5 0-1-16,1 1-1 15,-4 3 1-15,0-1 0 16,-2 4-2-16,5-3 0 15,-5 3 0-15,2-1-4 16,-2-1 6-16,0-2-4 16,-4-1 2-16,-3 2-4 0,-3-4 4 15,-1 0-1-15,1 0 0 16,-2 0 0-16,2 0 1 16,-2 0-1-16,3 0 1 15,-5-4 0-15,0 1 1 0,-1-1-2 16,-3-1 2-16,-5 1-2 15,-3 3 2-15,-7-1 0 16,0 2-1-16,-8 0 0 16,-5 3-14-16,-12 4-45 15,-8 0-52-15</inkml:trace>
  <inkml:trace contextRef="#ctx0" brushRef="#br0" timeOffset="2812.538">24189 6971 258 0,'8'-11'2'0,"2"0"7"16,4 0 4-16,6 2 2 15,4 2-3-15,8 0-5 16,4 2 4-16,3 1 0 15,6 2-8-15,0 2-2 16,4 0 1-16,3 0-1 16,3 0-1-16,3 0 0 0,6 0 0 15,5 0 1-15,6 0-4 16,6 0-6-16,1 0 15 16,8-3-7-16,0-2 4 15,2-1-6-15,-1 2 9 16,-1-1-8-16,-2 0 5 15,-1 3-5-15,-7-1 1 0,-6 0 0 16,-4 2 2-16,-6-1 0 16,-6 2-1-16,-4 0 0 15,-6 0-1-15,-4 0 0 16,-5 7-9-16,-5 2-31 0,-4 6-26 16,-6-3 4-16,-7 1-32 15</inkml:trace>
  <inkml:trace contextRef="#ctx0" brushRef="#br0" timeOffset="6234.3372">6410 6011 202 0,'-2'-4'-7'0,"-1"-1"22"16,1-1-2-16,0 3 15 15,2 1-19-15,-1-1-5 0,1 1-4 16,0 0 0-16,0 1-15 16,0-1 13-16,5 2 3 15,3-4-2-15,6 4 4 16,1-4 0-16,7 2-6 16,3-1 10-16,6-2-5 0,3-1-5 15,7 3 8-15,6-5-2 16,6 1 5-16,8 0-6 15,2 0 1-15,6 0-2 16,3 0-2-16,3 1 6 16,1 3-5-16,0 1 3 15,7 2-3-15,4 0 3 16,2 0-2-16,5 4-1 0,1-1 0 16,-5 1 0-16,0-2-1 15,-10-2 3-15,-8 0-15 16,-7 0 34-16,-9 0-17 15,-8 0-4-15,-11-2 1 0,-10 4 0 16,-9 5-26-16,-11 0-79 16</inkml:trace>
  <inkml:trace contextRef="#ctx0" brushRef="#br0" timeOffset="14890.5377">24977 7174 73 0,'80'-11'15'0,"-2"0"-1"0,0-1 16 16,-1 5-9-16,-5-1 0 15,-4 1-7-15,-7 0 3 16,-8 5-6-16,-7 2-6 16,-9 0-4-16,-8 2 0 15,-7 5-26-15,-10 4-27 0,-7-4-68 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5:52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20023 3731 335 0,'-2'18'101'0,"1"-5"-103"15,-1 5 1-15,0 5 1 16,0 5 0-16,1 9 4 16,-1 7-2-16,0 2 2 15,0 8 1-15,1 8 2 0,-1 6-3 16,-4 4-1-16,2 10-3 15,1 8 1-15,-4 4-1 16,0 3 1-16,-5 5-1 16,2 4 0-16,-2 3 1 15,-1 6-1-15,1 2 0 16,-2 1 1-16,4 5 0 16,1 0 2-16,1 2 3 0,1 0-1 15,2-2 1-15,2-2 0 16,-3-2 1-16,3-4-2 15,-3-5 2-15,2-4-2 16,1-8 0-16,-2-8 2 0,-1-3-5 16,5-7 0-16,-3-9-1 15,4-5-1-15,-3-7 0 16,-2-8-19-16,-3-8-27 16,-5-18-25-16,-8-16-90 15</inkml:trace>
  <inkml:trace contextRef="#ctx0" brushRef="#br0" timeOffset="703.0435">19384 4222 419 0,'-4'-6'13'15,"1"-8"2"-15,-1 1 0 16,2 1-6-16,2-1-2 15,0-2 1-15,0-2-2 0,0-1-5 16,7 0 2-16,0-3-7 16,3-2 2-16,2-2 0 15,1-2-10-15,1-5 7 16,1-1 3-16,-1-6 2 16,-2 3 0-16,1-4 3 15,-2 0-3-15,-3 0 4 0,2 3 1 16,-1 1-2-16,-2 0 1 15,-4 3-1-15,5 1 2 16,-3 1-2-16,1 2 0 16,-3 3 0-16,2 4 1 15,2 7-6-15,3-2 1 0,0 7-3 16,9 1 1-16,-2 5-8 16,5 4 18-16,5 0-10 15,2 8 4-15,5 9-2 16,2 10 0-16,4 7 1 0,2 8-3 15,-1 12 1-15,0 12 1 16,1 9 1-16,-6 9-45 16,-5 1-35-16,-6 1-136 15</inkml:trace>
  <inkml:trace contextRef="#ctx0" brushRef="#br0" timeOffset="1609.2286">19400 7143 285 0,'11'0'22'16,"3"0"-13"-16,6 0-2 0,5-3 6 16,5-1 7-16,4 3-7 15,8-3-4-15,5 1 2 16,2-3-1-16,6 2 0 15,8-1-1-15,3 0-3 16,6 1-1-16,7-1-4 16,2-3 3-16,5 2 0 0,7 0-1 15,6-1 2-15,6 0 1 16,4 0 2-16,4 3-3 16,4 1-3-16,-1 1-1 15,3-2-1-15,-1 2 1 0,3 0-2 16,-1 1 2-16,2-4-1 15,2 3 0-15,0-3 8 16,0 1-4-16,1-2 1 16,-2 3-4-16,-5-1-1 15,-3 1 1-15,-6-2 0 0,-12-1 0 16,-3-3-1-16,-11 2 0 16,-10-2 2-16,-8 0-3 15,-10 0 2-15,-2 2-1 16,-11 0 1-16,0 0-1 15,-10 0 0-15,-1-1-1 16,-6 3 1-16,-6 0-1 0,-4 0-3 16,-4 3-13-16,-6-2-16 15,-5 1-18-15,0-6-22 16,-9-4-125-16</inkml:trace>
  <inkml:trace contextRef="#ctx0" brushRef="#br0" timeOffset="2062.3186">22625 6668 361 0,'-3'0'23'15,"3"0"-1"-15,0 0-10 16,2 0-12-16,6 0-2 0,10 0 5 16,7 6-3-16,9 1 10 15,5 2-3-15,3-2-4 16,7 6-2-16,1-2 0 16,-1 1 1-16,-1 1-1 0,1-3 2 15,1 1 5-15,-2 0 0 16,1-1 2-16,-3-2-3 15,1-1 2-15,0 0-3 16,-5 0 2-16,-3-2-4 16,-3 1-2-16,-6-3 0 15,-6 1-1-15,-5-1 0 0,-6 1-1 16,-4 1 0-16,-6 1-3 16,-3 6-1-16,-3 2 1 15,-19 11 2-15,-12 18 6 16,-24 18-2-16,-26 24-1 15,-32 30-4-15,-35 28-35 0,-36 30-25 16,-30 16-115-16</inkml:trace>
  <inkml:trace contextRef="#ctx0" brushRef="#br0" timeOffset="2999.7412">23541 7265 421 0,'-2'-20'8'15,"-2"-1"10"-15,1 1-8 0,-2 7 3 16,-1 3-6-16,1-3-2 16,-1 6-4-16,3 2 2 15,-1 1-1-15,2 1-1 16,2 3-1-16,0 0-3 15,2 7-2-15,10 7 3 0,5 9 1 16,6 8 3-16,5 6-2 16,4 4 0-16,0 4 1 15,2-1-6-15,0-1-11 16,0 0-7-16,-2-9-12 16,-3-2-28-16,-7-12-70 15</inkml:trace>
  <inkml:trace contextRef="#ctx0" brushRef="#br0" timeOffset="3249.7234">23823 7231 491 0,'0'-9'14'0,"0"0"-2"16,0 5-7-16,2 4-5 16,-2 8-3-16,0 11 1 15,-2 10 1-15,-14 10 1 16,-15 14-4-16,-13 14-1 16,-16 10-31-16,-9 6-22 0,-6 3-81 15</inkml:trace>
  <inkml:trace contextRef="#ctx0" brushRef="#br0" timeOffset="5171.4721">18195 3801 373 0,'-13'-17'12'0,"-1"-5"18"16,4 5 1-16,0 3-3 15,3 1-7-15,2 3-4 0,3 3-7 16,-1 2-4-16,3 1-3 16,-2 2-3-16,2 0-3 15,0 2-2-15,0 0-8 16,2 4-9-16,7 5 23 16,1 2-1-16,7 5 0 0,3-2-2 15,2 0-8-15,5-2 5 16,-1 0 4-16,4-5 3 15,-3-2 1-15,-5-4-6 16,-3-1 3-16,-6 0 1 16,-4-5 5-16,-4-3-2 15,-3-9 0-15,-2 3-1 0,0-5-1 16,0-5 0-16,0-1 0 16,-2-1 3-16,-3-3 0 15,0 1-1-15,0 1 1 16,-2 2 0-16,2 3 2 15,0 6-1-15,2 4 2 0,1 5-2 16,0 5-2-16,2 2-4 16,0 6-5-16,0 13-17 15,0 12 18-15,5 11 4 16,-3 17 1-16,1 13-1 0,-1 7 0 16,-2 7 1-16,0 7 1 15,0 3-2-15,0-2-4 16,-2-1-24-16,-3-2-18 15,2-7-32-15,-4-13-126 16</inkml:trace>
  <inkml:trace contextRef="#ctx0" brushRef="#br0" timeOffset="7186.9419">18567 3662 364 0,'-2'0'7'15,"-1"-9"11"-15,1 2-8 16,2-1 2-16,0 5-3 16,0-1-2-16,0-1 5 15,0 0 1-15,0 0-7 0,0-5-4 16,0 3 0-16,0-4-4 16,5 1-2-16,4-4-2 15,0-1-7-15,4 0-11 16,2-2 5-16,0 3-17 0,-2 4-23 15,-2 1-60-15,-6 5-28 16</inkml:trace>
  <inkml:trace contextRef="#ctx0" brushRef="#br0" timeOffset="7343.1868">18565 3678 125 0,'-15'25'5'0,"5"-2"20"15,3-6 1-15,4-2 10 16,1-5 2-16,2 0-22 15,0-4 4-15,3-5-4 16,11 1-3-16,8-2-3 16,7-2-4-16,7-11 2 0,6-1-25 15,2-9-62-15,0-4-58 16</inkml:trace>
  <inkml:trace contextRef="#ctx0" brushRef="#br0" timeOffset="7749.42">19127 3814 281 0,'2'6'55'0,"-2"-6"-33"16,0 0-6-16,0-2 9 16,-7-3-11-16,-2-7-12 0,-6-2-1 15,0-6 2-15,-7-5 2 16,-2-4 3-16,-1-4 3 16,-4-5 8-16,-1 1 0 15,1-6-5-15,-2-2-4 16,-1-3 32-16,4 0-34 0,-1 0-4 15,2-1-2-15,5 2 2 16,4 0 6-16,4 1-7 16,7 1 0-16,7 2-8 15,0 4-3-15,14 3-19 16,8 4-19-16,3 2-34 0,-2 7-36 16,-1 5-89-16</inkml:trace>
  <inkml:trace contextRef="#ctx0" brushRef="#br0" timeOffset="7936.8979">18727 3412 343 0,'16'0'3'0,"5"-5"10"0,8-11-16 16,5-4-14-16,6-7-9 15,-1-3 0-15,2-4-24 16,-5-7-34-16</inkml:trace>
  <inkml:trace contextRef="#ctx0" brushRef="#br0" timeOffset="8186.8806">19235 2864 283 0,'-1'0'8'16,"-11"0"3"-16,3 0-8 0,1 2-1 16,-2 10 2-16,1 6-2 15,4 6-1-15,2 6 0 16,3 9 0-16,0 5 2 16,1 6 3-16,8 2-3 0,3-2 0 15,3-5-3-15,1-8-1 16,2-6-2-16,1-8-20 15,0-10-16-15,-1-8-20 16,-2-5-3-16</inkml:trace>
  <inkml:trace contextRef="#ctx0" brushRef="#br0" timeOffset="8624.3744">19414 2961 307 0,'11'0'12'0,"-2"0"-6"16,2 10-8-16,3 12 3 15,-1 3 0-15,2 5 0 16,-3 4 1-16,-2-2 0 16,-2 0-2-16,1-3 1 0,-6-8-1 15,1-6 1-15,-4-3-1 16,0-7-2-16,0-3-16 15,0-2 13-15,-4 0 18 16,-3-11-10-16,2-3-1 16,-3-9-1-16,5-4 3 15,3-5-1-15,-4 0 9 0,4 0-1 16,0 1-4-16,0 6 2 16,4 5 5-16,2 5 2 15,-3 4-6-15,1 4 3 16,-1 5-9-16,3 2-1 15,-1 2-8-15,4 14-1 16,0 6 12-16,2 4-4 0,0 8-1 16,1 0 1-16,6 0-1 15,-2-2-2-15,8-9-6 16,3-9-30-16,-5-14-31 16,2-7-103-16</inkml:trace>
  <inkml:trace contextRef="#ctx0" brushRef="#br0" timeOffset="8843.078">19733 2586 497 0,'0'-9'6'0,"0"2"-6"16,7 1-3-16,14 6-2 15,8 5 5-15,9 14 0 16,8 13 0-16,3 12-3 15,-3 15 0-15,-6 11 5 0,-9 12 0 16,-12 6-3-16,-13 2-13 16,-6 5-19-16,-10-4-31 15,-7-4-97-15</inkml:trace>
  <inkml:trace contextRef="#ctx0" brushRef="#br0" timeOffset="12639.8288">20595 5895 313 0,'0'-6'13'0,"0"1"-9"16,0 0 2-16,-4-1-1 16,-2 3-1-16,2-1 1 15,-1 1 2-15,2-3-3 16,-1 3-1-16,1-1-2 16,-1 3 0-16,-2-1 1 0,3 0 1 15,-3 2 0-15,1 0-1 16,-4 0 0-16,6 0-1 15,-3 7 0-15,2 2-1 16,3 2 0-16,1 1 0 16,0 1-1-16,0 1 1 0,6-4 0 15,2 0-1-15,3-5-4 16,-1-2 1-16,2-3-2 16,-4 0 6-16,1-8 6 15,-1-3-2-15,-1-2-1 16,-4 3 2-16,-1-1 8 0,0 4 5 15,-2 0-1-15,0 5-6 16,0 0-4-16,0 2-7 16,0 0 9-16,-4 4-14 15,-2 6-4-15,-4 1-4 16,1 3-17-16,0 2-8 16,6-3-12-16,3-3-30 0,0-6-8 15</inkml:trace>
  <inkml:trace contextRef="#ctx0" brushRef="#br0" timeOffset="13124.1801">21034 5510 379 0,'-2'-10'14'16,"-3"2"-5"-16,-2-2-4 15,-1 3-4-15,3 0-1 16,-2 4 1-16,2-2 0 0,1 5-1 16,0-2 1-16,1 2 0 15,-1 0-1-15,1 0-1 16,1 7 0-16,0 2-3 15,2 2-6-15,0 1 6 16,0-1 3-16,2-1-1 16,8-3-6-16,0-1-13 0,2-6 5 15,-1 0 3-15,0 0 12 16,-1-7 2-16,2-4-2 16,-5 0-5-16,0-3-6 15,-2 1 11-15,-3-1-13 16,-2 2-11-16,0-1 13 15,0 5 11-15,-6 0 21 0,0 3 11 16,0 3 1-16,-2 2-11 16,3 0-16-16,0 2-5 15,-2 5 0-15,3 0-5 0,3 0-23 16,1 0-25-16,0-5-22 16,3-2-74-16</inkml:trace>
  <inkml:trace contextRef="#ctx0" brushRef="#br0" timeOffset="13686.6401">21511 5007 331 0,'-3'0'25'15,"-1"0"-17"-15,3-2-3 16,-3 0 3-16,2 2 3 15,2 0-3-15,0 0-2 16,0 0-4-16,0 0-3 0,0 0-6 16,0 2 1-16,0 3 7 15,0-1 0-15,0-1-1 16,0 0-1-16,0-3-6 16,2 0-9-16,3 0 14 15,-1-10 1-15,4 2-17 16,-3-5-13-16,0 0 10 0,0-1 13 15,-1 0 11-15,-1 0 8 16,-3 0 15-16,2 3-5 16,-2 0-5-16,0 2 6 15,0 2-4-15,0 2-10 0,-2-1 3 16,-1 5-7-16,-1-2-2 16,-1 3-1-16,0 0-2 15,2 0 2-15,-1 0-2 16,1 3-8-16,3 0-23 15,0 1-7-15,0-2-12 16,10-1-12-16,2-1-40 0</inkml:trace>
  <inkml:trace contextRef="#ctx0" brushRef="#br0" timeOffset="14141.2429">21928 4450 396 0,'0'-3'35'15,"0"-3"-15"-15,0 2-12 0,0 3-5 16,0 1-2-16,0 0-2 15,0 0-14-15,0 0-14 16,0 5 7-16,0 2 4 16,2 1 13-16,0 0 1 15,1 1-1-15,1-5-3 16,-1-1-5-16,5-3-10 0,-1 0-8 16,4-1 28-16,0-9-15 15,-1 0-29-15,-1-2 18 16,-1 1 9-16,-3 0 14 15,-5 2 15-15,0 2 30 16,0 2 31-16,-3 3-27 16,-7-2-17-16,-2 4-20 0,2 0-2 15,-4 0-3-15,2 6 0 16,1 1 0-16,4 0-2 16,2 0-24-16,3-3-33 15,2-2-36-15,0-2-73 0</inkml:trace>
  <inkml:trace contextRef="#ctx0" brushRef="#br0" timeOffset="14719.3518">22422 3972 221 0,'-2'0'91'16,"1"0"-62"-16,1 0-10 15,0 0-4-15,0 0 0 0,0 0-2 16,0 0-10-16,0 0-5 16,0 0 4-16,1 0-2 15,6 2 1-15,0 1 0 16,5 1-1-16,-4-4-2 15,7 0-1-15,-1-2-1 16,1-5 7-16,-3-5-9 0,0-5-3 16,-2-1 12-16,-3 1-1 15,-3-3 5-15,-3 2 10 16,-1 6 9-16,0-3-5 16,0 7-2-16,-7 3-6 0,0 1-6 15,-2 2-6-15,2 2-3 16,-4 0-8-16,2 2 1 15,2 6-4-15,0-2-8 16,2 4-4-16,1 2-12 16,4-7-18-16,0-2-30 15,4-3-19-15</inkml:trace>
  <inkml:trace contextRef="#ctx0" brushRef="#br0" timeOffset="15078.729">22980 3476 420 0,'0'-3'27'0,"0"-1"-16"0,0 4-7 16,0 0-7-16,-1 7-5 15,-1 8-2-15,2-1-2 16,0 2-4-16,0-2-5 16,3-1-17-16,4-5-12 15,5-2-8-15,-3-4 2 0,1-2 15 16,1 0 20-16,0-11 30 16,-1-3 21-16,2-1 44 15,-2-4-13-15,-3-1-31 16,-1 4-11-16,-4 0-1 15,-2 4 9-15,0 2-7 16,-6 5-10-16,-8 5-3 0,-6 0-28 16,-3 5-18-16,-2 7-63 15</inkml:trace>
  <inkml:trace contextRef="#ctx0" brushRef="#br0" timeOffset="26609.1253">20307 6078 240 0,'-9'0'61'16,"2"0"-32"-16,2 0-10 0,1 0 4 15,1 0-4-15,3-3-5 16,0 1-7-16,0 0-9 16,0-1 1-16,3 0 0 15,6-3 2-15,0-1 0 16,4 1-1-16,1-1 1 16,4-1 1-16,-1-3-8 0,2 2 11 15,-2-2-5-15,3-1 1 16,0-1-2-16,-1-1 0 15,2 3 0-15,-1-3 3 16,-1 1 0-16,1-1-5 0,-1-2 5 16,1 0-3-16,2-2 4 15,-3 0 2-15,1-1-4 16,-1-1 2-16,-4 4 3 16,0 0 1-16,-4 1 1 15,-1 3 4-15,-2 3-3 0,1 2 2 16,-2-3-5-16,0 0-3 15,2 0-1-15,0-3-2 16,3 1 0-16,1-1 1 16,-1-3-1-16,2 2 0 15,-2 0 1-15,0-1-1 16,1 1 0-16,-3 2 1 16,2-1-1-16,-3 2 1 0,-1 3 0 15,1-3 1-15,1 2-2 16,-2 0 0-16,3-2 0 15,0-1 1-15,0 0-1 16,2-3-1-16,1-1 2 0,0 1 0 16,-1 0-1-16,-1 1 0 15,1-1 2-15,-1 1-2 16,-1 1 2-16,2 2 3 16,-3 1-4-16,2-2 0 15,2-1 0-15,-1 0 1 0,2-1-2 16,1-1 0-16,1-4 1 15,-2 1-1-15,2 2 1 16,-3-1-1-16,1-1 0 16,-3 4 1-16,1-1-2 15,-3 3 1-15,1 0 4 16,0 3 0-16,0-2-2 0,-1 1 1 16,3-3-3-16,1 0 2 15,3-3-2-15,0 0 0 16,3-2 0-16,0-1 0 15,1-1 0-15,-1 3 0 0,-3-4 0 16,0 4 0-16,-2-1 0 16,1 2 0-16,-1 0 0 15,-1 4 1-15,-2-5-2 16,4 5 1-16,-2-4 0 16,1 5 0-16,-1-5 0 15,3 2-2-15,1-4 4 0,-2 2-1 16,4-4 0-16,-3 2-1 15,3-1 0-15,-4 1 1 16,2 0-1-16,-1 2 0 16,-3 2 0-16,4-3 0 15,-4 4 1-15,3-2-2 16,-3 1 2-16,2-1-1 0,-2 1 0 16,1 0-1-16,-1-2 2 15,0 4-2-15,-1-3 1 16,-2 1 1-16,0-2-1 0,-1 3 0 15,1-1 0-15,0 2 0 16,-2-1 1-16,1 0-1 16,0-1-1-16,2 0 2 15,-1-2-1-15,2 2 0 16,-3-4 0-16,2 3 0 16,2 0 0-16,-6 2 0 15,4-1 0-15,-2 1 1 0,1 1-1 16,0-1 0-16,3 1 0 15,0-1 0-15,2-1-1 16,-2-2 1-16,3 4 0 16,0-3 0-16,-5-1 0 0,-2 5 0 15,3-1 0-15,-4 1 0 16,0 1 1-16,0-3-2 16,0 2 2-16,3-1-1 15,-2 1 0-15,0 1 0 16,1-3 0-16,2 2 0 0,-1-3 0 15,3 2 0-15,-3-3 1 16,2 1-2-16,3-2 2 16,-2 0-2-16,0-2 2 15,1 0-1-15,1 3 0 16,-1-2 0-16,0 1 1 16,-1 2 0-16,0-2 0 0,2 0 0 15,-1 0-1-15,-2-2 3 16,4 2-1-16,-2-2 0 15,-2 0 1-15,5 1 1 16,-4-1 4-16,4-2-3 16,0-2-2-16,3 1-1 15,0 0 0-15,-1-1-2 0,2 1 1 16,2-2-1-16,-1 3 0 16,1 1 0-16,1-3 1 15,-2 2-1-15,-1-1 0 16,3 2 0-16,-4-1-1 0,0 0 3 15,-2 0-3-15,4 3 1 16,-7-1 0-16,5 2 0 16,-2 0 0-16,3 3-12 15,-1-3-23-15,-4-3-40 16,-6-10-129-16</inkml:trace>
  <inkml:trace contextRef="#ctx0" brushRef="#br0" timeOffset="33890.2662">20310 5963 274 0,'8'-2'10'15,"-3"-5"-8"-15,2 3-2 16,2-1 7-16,-3 1 13 16,1-1-1-16,-2 1 0 0,4 1-7 15,-1-1-6-15,1 2-2 16,1 2-2-16,1-2-1 15,2 2 0-15,0 0-1 16,2 0 0-16,-4 2-8 16,-3 2-8-16,0 1 4 15,-1 1 4-15,-1 1 0 0,-3 0-2 16,-1 0 4-16,-2 4 0 16,0-2 0-16,0 0-16 15,0 1 8-15,0-1 2 16,-2 2 5-16,-5-4-1 15,-3 2 0-15,-4 0 6 0,1 2 4 16,-4 0 0-16,0-1 1 16,-2 1-3-16,2 1 4 15,-3 1 5-15,1 1 4 16,2 4 9-16,-3 2-13 16,-2 6-7-16,-1 6-2 15,-4 7 0-15,0 1-22 0,2-1-29 16</inkml:trace>
  <inkml:trace contextRef="#ctx0" brushRef="#br0" timeOffset="40780.4318">10154 12893 264 0,'-1'0'33'16,"-3"0"-2"-16,1 0-20 16,2 0-3-16,1 0 8 0,-2 0-5 15,2 0 0-15,0-3-5 16,0-2 0-16,-2 0-1 16,2-4 0-16,0 0-1 15,0-2 1-15,0-5-1 0,0 0-4 16,0-5-1-16,0 0 1 15,5-5-1-15,-2 0 2 16,2-3-2-16,-1 0 3 16,-1-1 7-16,4-2-6 15,-3 0 1-15,1-4-3 16,1 3 0-16,-2-5-1 0,-1 1 0 16,1-1 1-16,-1 1-1 15,1-1 0-15,-3 1 0 16,1-1 0-16,2 2 1 15,-2-1 0-15,0 2 0 16,1-4 0-16,1 1 0 16,-1 2 1-16,3-5-1 0,1 2 1 15,1-2-2-15,-3 0 0 16,3-3 0-16,-1 1 0 16,-1 1 1-16,0-2 4 15,-3 3 2-15,2 1-2 16,1 3 0-16,1 0-1 0,-2-1-2 15,1 3 0-15,-1-3-2 16,2 2 0-16,0 1 1 16,-2-3-1-16,3 4 0 15,-2 2-1-15,0-2 1 0,0 2-1 16,2 3 1-16,-3-1-2 16,0 2 1-16,2-1-1 15,-2 3 2-15,3 1 0 16,1-4 0-16,0 4 0 15,1-2 0-15,1 2 0 16,2-1 0-16,0 4-1 0,-3 1 1 16,1 4 0-16,0 3 0 15,-2 3-1-15,-4 4 1 16,0 4 1-16,3-1-2 16,-3 3-1-16,1 1-1 15,0 0 3-15,3 0-1 0,1 0 0 16,0 5 0-16,1 4 0 15,0 2 0-15,1-1 2 16,0 5-1-16,0-1 0 16,-2 4 0-16,2 0-1 15,-2 1-1-15,-1 2 2 0,2 1 2 16,-2 1-2-16,0 0 0 16,-1 1 0-16,2-1 0 15,0 0 0-15,-1 0 0 16,4 0 0-16,-1-3 0 15,2 3 1-15,-1-1-2 16,2 1 2-16,1 2-1 0,1 0 0 16,-3-1 0-16,2 2 0 15,0 0 0-15,-1 1 0 16,-1-2 0-16,1 2 1 16,-2-2-2-16,1-2 1 15,3 0 1-15,0 2-1 0,0-3 0 16,-2 3 0-16,0-4 0 15,0 1-1-15,-1-1 2 16,3 0-2-16,-5-1 2 16,2 0-2-16,-1-1 2 15,-1 1-1-15,1-2 0 0,0 2-1 16,2-5 1-16,-3 3 0 16,0-2 1-16,3 4-1 15,-3-4 0-15,-1-1 0 16,2 2 0-16,-3-1 0 15,1-2 0-15,2 2 0 0,-3-2 0 16,1 3 0-16,0-1 0 16,-1-1 1-16,0 1-1 15,-1-5-1-15,1 4 2 16,0-1-1-16,-2-1-1 16,1-1 2-16,1-1-1 15,-3 3 0-15,1-3 0 0,3 0 0 16,-1 3 0-16,0-4 0 15,0 1 0-15,2-2 0 16,-2 0 0-16,2-2 0 16,-2 0-1-16,2 0 1 0,1-2 0 15,0-1 0-15,3-2 0 16,-2-2 0-16,3 0 0 16,-3 0 0-16,4-9 1 15,-2 0-1-15,0-4 1 16,0 1-1-16,1-2 0 0,-2-3 1 15,2 0-1-15,-3-1 1 16,-1 0-1-16,-1-1 1 16,3 0-1-16,-1-5 1 15,0 0 0-15,-1-1-5 16,1-1 7-16,-1-3-2 16,1-1-1-16,-3-2 1 0,-2 0-1 15,0 0 0-15,-2-2 1 16,-1 4-1-16,-1-2 0 15,0 3 0-15,-3 0 4 16,1 2-1-16,1 2 1 16,-2 1-2-16,-1-1-2 0,3 0 1 15,-1 0 0-15,0-2 2 16,-1 0-2-16,1 1-1 16,-1 0 1-16,0 0-1 15,-2 2-1-15,0 1 1 16,0 2 0-16,0 1 0 0,0 3 1 15,0 0-2-15,0 5 2 16,0-2 16-16,0 3-10 16,0-2-9-16,0-3 2 15,3 2-2-15,2-2-3 16,1 0-3-16,3-2 5 16,-2 0 1-16,2 4 0 0,-2 0 1 15,1 3 2-15,1 0-2 16,-1 2 1-16,-1 2 0 15,3 2-1-15,0 1 0 16,1 2 1-16,2 2-1 16,-1 0 0-16,3 0 0 0,1 4 0 15,0 3 0-15,2 0 1 16,2 2 0-16,0 0 0 16,-1 0 0-16,1 4-1 15,0-4 1-15,-4 1 0 16,4 3 0-16,-3-3 0 0,-2 1-1 15,1 0 1-15,-1-2 0 16,-3-2 0-16,1 0 0 16,1-3 1-16,-2-1-1 15,1-1 1-15,-4-1 1 16,4 1-1-16,-2-2 1 16,-1 0-1-16,3 0 0 0,-4 0 0 15,1 0 1-15,2-2-2 16,-4-1 0-16,3-2 0 15,0-4 1-15,-2 0-1 16,3-2 1-16,-1-3-1 16,0-2 0-16,-1-2 0 0,3 2 2 15,-4-3-2-15,-2-1 0 16,5-3 1-16,-4-1-1 16,1 3 1-16,-1-4-1 15,1 2 0-15,-1 2 0 16,1-3 0-16,2 1 0 15,-2 2 1-15,3-3-1 0,-2 3 0 16,0 0 0-16,1 0 0 16,2-2 0-16,-1 2 1 15,1 2-1-15,1 0 0 16,-2-1 1-16,1 1-1 0,0 2 1 16,0 2 0-16,1-1-1 15,1 3 1-15,-3 1-1 16,4 3 0-16,-2-2 0 15,5 1 0-15,-4 3 0 16,2 2 0-16,0 0-1 0,-2 1 1 16,-1 2-1-16,1 2 1 15,-3 0-1-15,1 0 1 16,-1 0-1-16,1 4 0 16,-2 1 0-16,1 4 1 15,3 0 0-15,-3 0 0 0,5 2-1 16,-3 1 1-16,1 2 0 15,2 1 0-15,-3 0 0 16,4 2-1-16,-3 1 1 16,-1-1 1-16,0 4-2 15,1-2 1-15,1-2 0 16,-2 3 1-16,0 0-2 0,1-2 1 16,-1 1 0-16,5 1 1 15,-6 1-1-15,2-1 1 16,-2-1-2-16,0 1 1 15,1 3 1-15,-1-1 0 16,1-1 0-16,-2 2 0 0,-1-2-1 16,3 3 0-16,3-3 1 15,-5 1-1-15,3-1 0 16,-1 1 0-16,1-3 0 16,-1 2 0-16,-1-1 0 0,2-2 0 15,-1 0 0-15,5 0 1 16,-3 0-1-16,3-1 0 15,0-1 0-15,0 4-1 16,3-4 1-16,0 2 0 16,-3-2 0-16,1-2 1 15,0 2-2-15,1-1 1 16,-1-3 0-16,0-1 0 0,-3-2 0 16,3-2 0-16,-1-2 0 15,-2-1 0-15,0-4 1 16,-5 0-3-16,3 0 4 15,-3 0-1-15,2-8 0 16,-3 2 1-16,0-7 0 0,-1 2 0 16,2-3-1-16,-4-4 1 15,3 2 0-15,-3-4 0 16,-3 1-3-16,0-2 3 16,-1-3 1-16,-3 1-2 0,1 2 1 15,-2-3 1-15,0 1 1 16,0-2-2-16,-5-2 0 15,0 0 0-15,-2-1 3 16,-1-2-2-16,1 0-3 16,2-2 2-16,-1-3-1 15,3-1-1-15,1 3 0 0,0-3 0 16,2 1-1-16,0-3 0 16,0 2-6-16,0 2-2 15,0-5 0-15,6 2-4 16,-1-1 2-16,2-1-1 15,0 2-1-15,1-1 0 0,0-2-1 16,1-2 2-16,1 2 4 16,-3-3 0-16,0 0 0 15,1-2 7-15,4 3 0 16,-4-3 2-16,3 0-1 0,2 1 2 16,-3-3-1-16,1 2 0 15,0 1 1-15,0 1 1 16,-3 0 3-16,0 1 6 15,1 2-2-15,-2-3 3 16,2 1-5-16,-1-1-4 16,2-1-2-16,-1-1-1 0,0-1-1 15,-2 4 2-15,4 0-1 16,-3 0 0-16,2-2-1 16,-1 5 0-16,1-2 0 15,2 3 0-15,-4 1 0 16,1 3-1-16,2 0 2 15,-2 4-1-15,0 3 0 0,1 0-1 16,0 4 2-16,-3 1-1 16,0 3 0-16,3-1-1 15,-5 4 2-15,0 0-1 16,2 4 0-16,0 1 0 0,-1 2 0 16,1 2-2-16,0 0 2 15,2 3-5-15,0 2 2 16,2 2-1-16,-3 0 0 15,4 2-1-15,0 7-1 16,0 3 4-16,0 5-1 0,-2-1 2 16,2 5 0-16,-2 2 1 15,2 2 0-15,-2 2 0 16,0 1 1-16,-1 5-1 16,1 1 0-16,0 2 0 15,-3-1 0-15,2 2 0 16,-1 3 0-16,0-1 0 0,-1 2 0 15,0-3 1-15,1 4-1 16,-1-2-1-16,0 2 3 16,0-1-2-16,1-2 0 15,1 0 0-15,-2-1-1 0,0-1 2 16,-1-1-1-16,1-2 0 16,0 0 1-16,0 2 0 15,0-2 1-15,2 3-1 16,0-1 1-16,-2 1-2 15,6 0 1-15,-4-1-2 16,1 2 2-16,2-1 0 0,-2 1-2 16,0-1 1-16,4 1 1 15,-2 1-1-15,1 0 0 16,-1 0 0-16,-2-1 0 16,4-3 0-16,-2 3 1 15,3-4-1-15,-3-2 0 16,2 0 0-16,1-1 0 0,0 1 0 15,2-4 0-15,1 2 1 16,-4 0-1-16,3-3 0 16,-2 0 0-16,0-3 0 15,1 0 0-15,-1-1 1 0,-1-2-2 16,1 0 1-16,0-4 1 16,-1 1-1-16,1 0 0 15,-1-4 0-15,1 1 2 16,1-1-2-16,2-2 0 15,-1-3 0-15,-2 0 0 16,2-3 0-16,0-3 0 0,0-1 0 16,0-2 2-16,0 0-2 15,0 0 1-15,0-5-2 16,0-5 7-16,2-2-5 16,-3-2 0-16,0-4 0 0,4 0 2 15,-6-5-3-15,4-3 1 16,-2 0 0-16,-1-2-1 15,2-4 1-15,-4-3 0 16,1-2-1-16,-2 0 0 16,0-4 1-16,-2 1 0 0,0-2 0 15,-3-1-1-15,0 0 1 16,-2-3 0-16,3-1-1 16,-5-1 2-16,1 0-1 15,1-2 3-15,-3-2 3 16,0 2-6-16,-1-3 0 15,-1 3 2-15,2-3 2 0,-2-1-2 16,0 2 1-16,0-1-2 16,0 1-1-16,0-4 1 15,-3 3-1-15,-3-2 0 16,1-2 1-16,-3 0-2 16,1-1 0-16,2-2 1 0,0-1-1 15,-2-1 2-15,1-2-2 16,2 0 0-16,-1-3 0 15,2 0 0-15,1-1 0 16,0-2 0-16,2 1 0 16,0-2 0-16,0-1 0 0,2-1 0 15,5 2 0-15,0 3 0 16,2 0 0-16,0 5 0 16,2 3-2-16,2 5 1 15,-1 2-14-15,1 7-17 16,-1 2-20-16,-7 1-102 15</inkml:trace>
  <inkml:trace contextRef="#ctx0" brushRef="#br0" timeOffset="48857.9541">10382 11319 181 0,'-5'-12'11'0,"0"-1"11"16,1 0 18-16,1 0-15 16,-4-2-11-16,6 1-2 15,1-2 7-15,-2 1-9 16,2 0-3-16,0-2-1 0,0 1-6 15,0 0-4-15,10-2 6 16,-3 0 0-16,3 1 0 16,3-5-5-16,1 1 3 15,4 3-13-15,0-1 23 16,-2 2-10-16,0 3 0 16,1 2 1-16,-5 2-2 0,1 3 1 15,-2 4-1-15,1-1-1 16,1 4 2-16,-3 0-2 15,2 0-2-15,0 0 3 16,-2 7 2-16,2 0-1 0,-4 3 0 16,1 0 1-16,0 3 0 15,0 1 1-15,2 0-2 16,-2 3 3-16,-2 0-3 16,0 1-1-16,4 2 1 15,-6 0 0-15,0-3 0 16,2 4 2-16,-1-1-2 0,0-2 4 15,1 2 0-15,-2-1-1 16,1 1-1-16,-1-2-1 16,0 1-1-16,1 1 1 15,-1 2-1-15,-2-3 1 16,2 2 1-16,-3 1 1 16,1 0-3-16,1-1 3 0,-3 2-1 15,3-4-1-15,-1 1 0 16,2 0 0-16,-1-2-1 15,2-1 0-15,-1 0 1 16,2-2-1-16,-2 2 0 0,2-4 0 16,1 2 1-16,3 0-1 15,-3-3 0-15,6 2 1 16,-6-1-2-16,3 1 2 16,0-2-1-16,0-1 0 15,-1 2 0-15,1-3 0 16,2-1 0-16,0 4 0 0,-5-2 0 15,5 0 0-15,-2-3 1 16,-1 3-1-16,-1-1 0 16,1 0 0-16,-1 1 0 15,1-5 0-15,0 3 1 0,-2 0 0 16,3-1 1 0,2 0 1-16,-3 2 0 0,1-4-2 15,2 5 0-15,-3-2 0 16,4-1 0-16,-1 4 0 15,0-4-1-15,0 3 0 16,-3 0 0-16,1-3 0 0,2 2 1 16,-3 0-1-16,2-2 0 15,0 2 1-15,-2 1-1 16,2-3 1-16,-2 2 0 16,0-3 1-16,2 0 0 15,-5 2 1-15,2 0 0 0,-3-2 0 16,4 0-2-16,-3 2 1 15,0-3 0-15,0 2-1 16,1-2 0-16,-1 1 0 16,0-4-1-16,-2 4 1 15,3-3-1-15,-3 0 2 0,2-1-1 16,0 1 0-16,0-1-1 16,1-2 0-16,-1-1 0 15,-2 3 1-15,0-3-1 16,2 0 1-16,0 0 0 15,-2 0 1-15,2 0 2 0,-2 0 0 16,2-6 0-16,1 0-1 16,-1-2 0-16,0-1 2 15,0 1-2-15,2-4 1 16,0 2-4-16,0-3 1 16,0 2 1-16,2-3-1 15,-2 2 0-15,2 2-1 0,-2-3 0 16,-2-2-2-16,3 5-3 15,-2-4 1-15,-1 3 2 16,0-3 0-16,-2-1 1 16,3 1 1-16,-3 2-1 15,2-5 1-15,-2 3 0 0,1-4 0 16,-1 3 0-16,-1-2 0 16,0-1 1-16,-2 1-1 15,1-1 0-15,0-4 0 16,-1 4 1-16,2-1-1 15,-1-1 0-15,1-1 0 0,2-2 0 16,1 2 0-16,0-2 0 16,0 3 0-16,2-2-1 15,-3 1 0-15,1-1 0 16,-2 3 0-16,-2-1 0 16,1-1 1-16,-1-1 0 0,0 2 1 15,-1-1-1-15,-1-2 0 16,1 2 0-16,-2-1 1 15,2 1 1-15,-2 1 1 16,2 1-1-16,-1-1 0 16,3 4-2-16,-2-2 1 0,-1 2 0 15,3 0 3-15,-1 2-1 16,-1-1-3-16,0 3 0 16,0-3 0-16,0 3-1 15,0 2 1-15,0-2 1 16,-2 4-1-16,1-3 0 15,1 4 0-15,-2 0 2 0,2 2-2 16,0-3 0-16,1 1-2 16,-1 4 2-16,3-1 0 15,3 1 0-15,-1-1-1 16,2 2 1-16,1-2 0 16,3 3-1-16,1-1 0 0,1-2 1 15,-1 3 0-15,3 1 0 16,-2 0-1-16,2 0 2 15,-3 0-1-15,4 0-1 16,-2 0 1-16,2 0 0 16,-2 0 1-16,2 1-2 15,-1 5 1-15,-2-3 1 0,2 3-1 16,-1-3 0-16,0 4 0 16,0-2-1-16,1 3 2 15,-2-1 0-15,2 0-1 16,-3-2 1-16,2 2-1 0,0 1 0 15,-3-1 0-15,-1 0 1 16,-1-1 1-16,0 1-2 16,-2-2 2-16,0 2 0 15,0 0 1-15,0 0 0 16,-2 0-2-16,0 0 2 0,1 1-2 16,-1-1 0-16,-2 1 1 15,2 0-1-15,-2 1 0 16,1 0-2-16,-2-2 2 15,1 2-1-15,-2-2 2 16,1 0-2-16,-1 0 1 16,1-2-1-16,0 1 0 0,0-1 1 15,-1-1-1-15,1 3 0 16,-2-3 0-16,1 1 0 16,0-2 0-16,1 1 0 15,1 0 0-15,0-1 0 16,0-1 0-16,2 0 0 0,-2-2-1 15,4 1 2-15,0-1-3 16,-2 0 2-16,4 0 0 16,-2 0 0-16,2-1 0 15,1-6 1-15,-1-1-1 16,2 0 0-16,3-3-1 16,-2-2 2-16,3 1 0 0,-2-4-1 15,2 1 0-15,-3 1 1 16,1 0-1-16,-3 0 1 15,0-1-2-15,1 1 1 16,-4 0 1-16,1 2-1 0,4-3 0 16,-4-1 0-16,0 0 0 15,-2 0 1-15,-1 2-1 16,0-1 0-16,1 1 0 16,-3 0 0-16,2-1 0 15,0 1 1-15,-1 1-1 0,-3 1 0 16,3 1 0-16,-1-1-1 15,-1 0-1-15,-1-1 1 16,1 0-1-16,-1 1 0 16,-1-2 0-16,2 0-1 15,0 2-1-15,0-5 2 0,-3 3 0 16,1 1 1-16,2-1 1 16,-1-2 0-16,0 2 0 15,-1 2 0-15,0-4 0 16,3 4 1-16,-2-4-1 15,0 4 0-15,-1-2 1 16,2 2-1-16,-3-1 2 0,3 2 0 16,-1 0-2-16,2 1 2 15,1 1-4-15,0 1 1 16,1 3 1-16,-2 0-2 16,2 0 1-16,-2 1-1 15,1 1 0-15,1 2 1 0,-1 1 0 16,2 0 1-16,-3 0-1 15,5 0 1-15,-1 0-1 16,0 4 1-16,-2 2-2 16,4 1 1-16,-2-1-1 15,0 2-2-15,2 3 1 0,-1-2 0 16,2 5 1-16,-2-4 2 16,0 4-1-16,4-3 1 15,-6 4 0-15,4-3 0 16,2 3 0-16,-4-2 0 15,5 0-2-15,-3 1 2 16,2 2 0-16,-1-1 1 0,-1-1-1 16,0 1 0-16,-4-2-1 15,1 4 1-15,3-5 0 16,-4 4 0-16,-1-2 1 16,4 1-1-16,-2-1 1 15,0-2-1-15,0 2 0 0,-1-1 0 16,0-1 0-16,-1 1-1 15,2-4 1-15,1 2 1 16,-2-1-1-16,1-1-1 16,1 2 2-16,-2-4-1 0,1 2 0 15,0-3 0-15,0 2 0 16,4-3-1-16,-3 4 0 16,3-3 2-16,-1 1 0 15,1 0-2-15,-2-2 1 16,4 3 1-16,-5-3-1 15,4 0-1-15,-1 1 2 16,-1 1-1-16,2-2 0 0,-2-1 0 16,2 1 0-16,-3 0 0 15,1 1 0-15,3-1 0 16,-3 0 1-16,3 1-1 16,1 1 0-16,-4-1 0 15,1-1 0-15,1 0 0 0,1 0 1 16,-1 1-2-16,1 1 1 15,0-2 1-15,0-1-1 16,1 1-1-16,1 1 0 16,-2-3-2-16,0 1 0 0,1-2 1 15,-3-1 0-15,-3-1 0 16,3 0 0-16,0 0 1 16,-3 0 1-16,2 0 0 15,-2-5 1-15,-1-2 2 16,-1 1 1-16,2-3 0 15,-1 1 0-15,-2-2 0 0,1 0 0 16,-1-3 0-16,3 1-2 16,-3-3-1-16,1 0 1 15,1-3-2-15,-3 0 0 16,3-1 0-16,-1-3 0 16,-3 1 0-16,1-1 1 0,-1 1-2 15,0 0 2-15,-3-3 0 16,-1 1 0-16,2 0 0 15,-1 0-1-15,-2-1 3 16,0 3 1-16,0-1 1 0,0 2-1 16,0-2 0-16,0-1-2 15,0 1 0-15,0-1-2 16,0-3 1-16,0 2-2 16,-2-3 2-16,-1 2-1 15,3 0 1-15,-1-2-1 0,-3 2 0 16,1 0 0-1,-1 1 1-15,3-3 1 0,-1 4-4 16,2-5 0-16,-2-1-2 16,0-2-1-16,2-1 3 15,0 1 0-15,0-1 1 16,0-3-3-16,0 0 0 16,0 3 1-16,6-3-1 0,-5 0 2 15,1-1 1-15,0 2 2 16,0-2-2-16,-2 1 2 15,0-1 1-15,1 2-2 16,-1 2 0-16,2 0 0 0,0-2 0 16,-1 2 1-16,2 0-1 15,-1 0 0-15,1-1-1 16,3-2 1-16,-1 1 0 16,2-3 0-16,1 1-2 15,0-1 2-15,3-1 0 0,2 5-1 16,-3-4 2-16,3 5-2 15,0 1 1-15,1-1-4 16,1 1-2-16,-2 0 1 16,2 5-1-16,1-3 0 15,1 7 3-15,-2-2-10 16,4 5 4-16,-2 1 3 0,1 0 2 16,2 4 0-16,0 3 4 15,-2 2-1-15,-2 4 1 16,0 1 0-16,-2 4-1 15,1 0 0-15,-5 0 0 16,4 5-1-16,0 8 2 0,-1-1 0 16,4 3 1-16,-3 6 1 15,1 0 0-15,-1 3-1 16,1 1 0-16,-1 3 1 16,-1 2-1-16,2 2 0 15,2 1 0-15,-5 2 1 0,3 1-1 16,-3 2 0-16,0 0-1 15,0 2 1-15,2 1-1 16,-3 0 1-16,0 1 0 16,1-2 0-16,-1 1-1 15,1 1 0-15,1-2 1 16,0 2-1-16,-3 0 0 0,3 3 0 16,-4-3 1-16,-2 5-1 15,3-5 0-15,-4 3 1 16,3 0-1-16,-2-2 0 15,3-1 0-15,2-1 0 0,2 3 0 16,4-4 0-16,1 0 0 16,0-3 1-16,1 1-1 15,2-5 0-15,-1 2 1 16,-3-2-1-16,-1 1 0 16,2 0 1-16,-3-1-2 15,-2 2 1-15,3-3 1 0,-2 0-2 16,2-4 2-16,0-1-1 15,2 0-1-15,3-2 1 16,-3-3 0-16,1 2 0 16,1-2 0-16,-3-3 0 15,4-1 0-15,-1 2 2 16,-1-5-1-16,-2 0 2 0,1-1 0 16,0-3-3-16,-2-1 1 15,0 0 0-15,-1-5 0 16,-2 0-1-16,-1-3 0 15,-2-1 1-15,-1-1 3 0,-1 0-2 16,2 0-2-16,-4-1 6 16,0-6 0-16,0-4 1 15,1-1 1-15,-3-2-6 16,1-6 0-16,-1-2 0 16,-2-1-1-16,1-4 0 15,0 1 0-15,-2-5 0 0,-2 0 0 16,2-4-2-16,-2-2 3 15,0-1-3-15,0-1 0 16,0-2-1-16,0 0-2 16,-4-3-1-16,-2 1 5 0,3-2 1 15,-1-5-1-15,2-1 0 16,-1-3 0-16,3-1-5 16,-2-2 0-16,0-2 1 15,1 0-2-15,-3 0 5 16,1 0 2-16,-2-2-1 0,-2 4 2 15,2-1-1-15,-2-2 0 16,2 1 1-16,-3-3-1 16,5-3 1-16,-1-3 1 15,2-4-1-15,2 1 8 16,0-2-3-16,2-2-2 16,5 2-1-16,1 0-3 0,1-1 0 15,-1 2-1-15,-1 0 0 16,-2 2 0-16,2-1 0 15,-4 2 0-15,4 1 0 16,-2 2-1-16,3 1-2 16,-1 5-7-16,2 2-5 0,1 8-3 15,-2 0-28-15,-1 6-34 16,-5 3-57-16</inkml:trace>
  <inkml:trace contextRef="#ctx0" brushRef="#br0" timeOffset="55248.2127">12458 10757 208 0,'-9'25'113'0,"4"-8"-94"16,1-9-10-16,4-7-9 15,2-1-4-15,8-4 10 0,0-16 27 16,-1-10-7-16,-1-10 0 15,2-10-10-15,-3-6-2 16,3-3-6-16,-1-7-4 16,2-6-2-16,2-4-3 15,0-6 2-15,1-6 0 0,2-6-1 16,2-3 2-16,0-1 1 16,1 0 1-16,1 2 2 15,0 3 0-15,-4 4-1 16,2 7-1-16,-4 3 0 15,-1 8-1-15,-4 7-1 0,-4 7-1 16,-1 7 0-16,-2 9 0 16,-2 3-1-16,3 4-2 15,2 4-12-15,5 1-16 16,2 1-14-16,3-6-44 16,1-4-95-16</inkml:trace>
  <inkml:trace contextRef="#ctx0" brushRef="#br0" timeOffset="55560.6989">12758 8242 412 0,'-13'-14'8'0,"-1"1"11"15,5 6-8-15,5 2-2 16,4 1-6-16,0 4-3 16,0 0-3-16,4 0-11 15,8 5 13-15,6 8 0 16,8 5 1-16,4 7 0 16,6 7 0-16,5 7 1 0,4 4-1 15,3 4 2-15,-1-3-1 16,0 1-2-16,-4-6-20 15,-3-9-16-15,-3-3-32 16,-8-9-15-16,-6-13 1 16</inkml:trace>
  <inkml:trace contextRef="#ctx0" brushRef="#br0" timeOffset="55857.5512">13162 7764 377 0,'-14'-11'5'15,"-1"4"16"-15,4 4-2 16,10 3-2-16,1 0-14 0,5 7-7 16,11 11 2-16,7 3 2 15,10 6 0-15,1 5 0 16,5 0 0-16,1 2 1 15,2 0-1-15,-7-4 1 16,3-1-1-16,-8-3-1 16,1-6-13-16,-6-2 0 15,-6-4-10-15,0-3-4 0,-11-3-20 16,-8-2-29-16,0-2-49 16</inkml:trace>
  <inkml:trace contextRef="#ctx0" brushRef="#br0" timeOffset="56107.5466">12881 8442 371 0,'-17'5'38'0,"6"-5"-20"16,7-7-1-16,4-9-15 15,13-9-8-15,8-5 2 0,8-8 9 16,8-6-7-16,7-4-1 16,4-5-7-16,4-1-11 15,3-3-36-15,-5-1-62 16,-5-1-26-16</inkml:trace>
  <inkml:trace contextRef="#ctx0" brushRef="#br0" timeOffset="56310.6356">13538 7601 342 0,'7'0'66'16,"0"0"-40"-16,9 0-20 16,7 1 3-16,11 15 8 15,15 9-3-15,8 16-5 16,10 13-6-16,8 21 0 15,6 19-1-15,-4 11-30 0,-10 4-123 16</inkml:trace>
  <inkml:trace contextRef="#ctx0" brushRef="#br0" timeOffset="58076.1453">19253 10425 118 0,'0'10'0'0,"-2"-3"1"15,-2 3-3-15,1 5 1 16,0 4 1-16,-4-1 1 16,-1 7-11-16,-1 0-38 15</inkml:trace>
  <inkml:trace contextRef="#ctx0" brushRef="#br0" timeOffset="58560.4828">18755 11268 389 0,'-5'0'7'16,"-10"-10"-4"-16,12-11-14 0,1-11 19 15,2-11-8-15,0-12 9 16,2-15 5-16,13-9 3 16,4-13-5-16,6-8-5 15,6-9 0-15,6-5-4 16,3-5 0-16,3 0-1 0,4-5 1 15,-1 1-3-15,5 0 1 16,-3 5 1-16,3 2-2 16,-5 8 0-16,1 4 0 15,-3 9 0-15,-2 8 1 16,-2 12-1-16,-6 7-1 16,-6 15-3-16,0 12-5 0,-13 9 1 15,2 11-2-15,-9 6-5 16,0 5 0-16,-4 4 3 15,-4-3-7-15,0 0-22 16,0-3-59-16,-12-4-55 16</inkml:trace>
  <inkml:trace contextRef="#ctx0" brushRef="#br0" timeOffset="58904.2505">19269 8701 314 0,'-6'0'13'0,"3"0"7"15,-3 0-6-15,6 0-11 16,0 0-6-16,0 0-13 15,7 0 14-15,8-2 4 16,7-2 0-16,4 2 9 16,7 1-4-16,1 1 0 0,6 0-4 15,-3 0 0-15,-3 1 0 16,-2 3-2-16,-3 2-1 16,-5-3 0-16,-4 6-6 15,-3 0-21-15,-4 4-23 0,-2 3-11 16,-6 1-11-16</inkml:trace>
  <inkml:trace contextRef="#ctx0" brushRef="#br0" timeOffset="59529.1668">19322 8817 381 0,'-13'3'-18'15,"-1"-1"28"-15,0 0-6 0,8-2 1 16,0 1 2-16,3-1-2 16,3 0-2-16,0 0-7 15,5 0-10-15,11-1 8 16,2-6 6-16,9-6 2 15,4-1-2-15,3-4 1 16,3 0 2-16,2-1-2 0,3 1 0 16,-2 0 0-16,-5 4 1 15,-2-1-2-15,-5 6 1 16,-2 2-1-16,-4 4 0 16,-7 1 0-16,0 2 1 0,-4 0-1 15,-5 0 1-15,1 0 0 16,1 5 0-16,-2 4 1 15,1 2 3-15,-1 10 2 16,4 8-1-16,-1 8 0 16,0 12 2-16,2 11 2 15,-2 8-2-15,1 7-5 0,2 0-1 16,-2-7-1-16,2-6-1 16,5-12-3-16,-2-14-44 15,0-18-51-15,-1-18 19 16,-4-9-45-16</inkml:trace>
  <inkml:trace contextRef="#ctx0" brushRef="#br0" timeOffset="59794.7703">19822 8251 431 0,'0'-5'9'16,"0"5"0"-16,0 0-10 16,4 0-7-16,12 1-11 0,4 12 17 15,8 6 2-15,8 5-1 16,3 8 3-16,3 4 0 16,1 1 0-16,-2-1 0 15,-1-1-1-15,-2-6-1 16,-6-4-30-16,-5-9-27 15,-8-4-35-15,-7-10 3 0</inkml:trace>
  <inkml:trace contextRef="#ctx0" brushRef="#br0" timeOffset="60029.1318">19984 8128 463 0,'-4'-13'19'15,"1"8"-8"-15,3 5-11 16,3 0-10-16,9 0-11 0,9 12 21 16,4 2 0-16,5 7 0 15,8 0 2-15,1 2-2 16,5 2-2-16,-1-4-12 16,-1 1-10-16,-2-4-14 15,-2-2-21-15,-9-2-45 16,-14-5 17-16</inkml:trace>
  <inkml:trace contextRef="#ctx0" brushRef="#br0" timeOffset="60216.617">20135 8465 446 0,'-19'6'6'15,"5"-6"6"-15,3 0-4 16,4 0-9-16,4 0-1 15,3-2-1-15,-2-8-11 16,2-2 0-16,0-2 0 0,2-5-13 16,6-5-25-16,4-1-31 15,0-1 16-15,-2-3-19 16</inkml:trace>
  <inkml:trace contextRef="#ctx0" brushRef="#br0" timeOffset="60466.605">20170 8167 170 0,'0'-10'88'0,"0"-1"-12"15,0 5-29-15,0-1-19 16,-1 4-7-16,1 1-9 16,0 0-10-16,0 2-5 15,8 0-1-15,4 6 0 0,2 4 11 16,4 6-3-16,0 4-1 16,2 1 0-16,-3 1-1 15,-2-4 1-15,-1-3-2 16,-3-2 0-16,0-8-1 15,-1-5 0-15,1-8-2 16,2-20-3-16,2-11 4 0,2-18-6 16,7-8-26-16,1-8-32 15,0-2-56-15,-2 5-29 16</inkml:trace>
  <inkml:trace contextRef="#ctx0" brushRef="#br0" timeOffset="63169.5288">18343 13122 295 0,'-13'17'-2'16,"-1"-3"10"-16,-1 1-6 0,4-4-2 15,5 0 1-15,-2-1-1 16,2-4 7-16,3-2 13 16,1-2-1-16,2-2-13 15,0 0-7-15,0 0-3 16,0 0-23-16,0 0-18 0,0-2-12 15,5-8 51-15,2-11 22 16,3-8 0-16,-1-14-6 16,-1-9-4-16,4-5 1 15,-4-8 4-15,1 1 7 16,-1 3-5-16,-1 6 2 16,0 2-3-16,0 1-4 0,-4 2 0 15,5-5-3-15,-4-4-3 16,3-6 3-16,1-2-3 15,4-3-1-15,-2-3-1 16,1 2 0-16,4-2 1 16,-3 1-2-16,4 1 2 0,-2 7-1 15,1 2-1-15,-3 7 1 16,1 3 0-16,-2 7-1 16,-1 4 0-16,-1 7 0 15,1-2-1-15,-3 0 4 0,1-2-2 16,4-4 1-16,-2 0-2 15,1-2-1-15,2 4 2 16,-1 2 2-16,3 4-2 16,-3 6-3-16,0 5 1 15,1 4 2-15,-2 1-4 16,4 8 3-16,-3 3-1 0,5 0 1 16,-2 1 1-16,4 4-1 15,-2 2 0-15,3 0-1 16,2 0 1-16,0 6 1 15,2 5 0-15,0 1-2 16,1 6 1-16,2 2 0 0,-1 1 3 16,-1 4-3-16,-1 4 1 15,1-1 1-15,1-1 2 16,-4-2 1-16,0 2-3 16,2 0-1-16,-2-1 1 15,-2 1-1-15,0 0 0 0,-2 1 0 16,0 3-2-16,-4-1-8 15,1-2 19-15,-1 1-7 16,-1-2-2-16,-2-4 1 16,2-2 0-16,-3-4-1 15,1-3-1-15,2-6 1 16,-1 0-2-16,3-3 5 0,-1 0-3 16,1-2 1-16,2-2 0 15,0-1-1-15,-2 0 0 16,5-4 1-16,-2-6-1 15,2-5 2-15,0-4-2 16,1-4 1-16,-1-4 0 0,3-4 0 16,-2-2-1-16,1-1-3 15,2-4 10-15,-2-2-4 16,-2 0-3-16,2-1-10 16,-2-4 20-16,-1 3-9 15,0-5 0-15,-4-1-1 0,0-4 1 16,1-3 0-16,2-4 0 15,3 2-1-15,-2-2-1 16,2 6 1-16,1 3 0 16,-4 3-1-16,2 3 1 15,-6 4 0-15,1 2-1 0,-3-5 2 16,1 1-1-16,-3-4 1 16,4 0-1-16,5-6 0 15,1 0-1-15,4 2 0 16,3 2-5-16,4 2 1 15,-3 3-6-15,5 4-15 16,-1 5 4-16,-3 4 7 0,0 1 8 16,-1 4 9-16,-1 5-3 15,1 2 0-15,-1 4 1 16,0 5 0-16,1 2 0 16,3 5-1-16,0 2-3 0,-1 8 3 15,1 8-5-15,-1 7 5 16,-1 4-2-16,-5 5 0 15,2 4 1-15,-3 1 0 16,-1 2 4-16,-1 1-2 16,1 2 2-16,0-1-2 0,0 4 1 15,2 0 2-15,3 1-2 16,-2 2 0-16,4 0 3 16,0 0-3-16,1-3 1 15,-1-6-1-15,0-2-1 16,1-4 1-16,-1-6-1 15,-3-2 3-15,3-6-2 0,-2-1-2 16,0-5 3-16,-3-5-3 16,3-3 2-16,-2-3 0 15,1-2-1-15,-2-2-1 16,-1-6 1-16,-1-7 3 0,-1 1-3 16,-3-6 2-16,1-3-2 15,0-5 2-15,-1-2-3 16,1-7 4-16,0 3-3 15,-1-8 2-15,-4-1 0 16,4-3-2-16,-7-5 2 16,1-7-2-16,-1-4 0 0,-2-3-2 15,2 0 0-15,3 0 4 16,-1 5-2-16,1 2 0 16,2 7 2-16,4 2-2 15,-1 1 0-15,1 4 1 16,2 1-2-16,2 0 4 15,2 4 5-15,-1 3-2 0,4 2-2 16,-2 4 3-16,2 5-4 16,3 4-1-16,0 1-1 15,4 6-1-15,3 5 0 16,0 3 0-16,0 6-2 0,2 0-1 16,5 9 3-16,-4 7 2 15,7 2-2-15,4 1 1 16,-2 3 0-16,3-2-1 15,-2 0 0-15,2-1 1 16,-7 0-1-16,-5 3 0 0,0-2 0 16,-4 7-2-16,-4-1 1 15,0 5 1-15,0 6 0 16,-4 0 0-16,1 10 0 16,-1-1 0-16,1 4-2 15,0 4 5-15,1 3-2 16,2 0 1-16,-2 5 0 15,-1 5 6-15,1 0-2 0,-3 5 2 16,0-1-1-16,-2 2 1 16,1-2-2-16,-2 4-3 15,-1 1-1-15,-1 5-1 16,-5 3 0-16,1 4 0 0,-5 4 0 16,0 4 0-16,-1-3-1 15,-1-2-1-15,0-3-13 16,-3-6-16-16,0-6-67 15,-3-13-28-15</inkml:trace>
  <inkml:trace contextRef="#ctx0" brushRef="#br0" timeOffset="65216.2508">18640 11328 30 0,'15'-18'-4'0,"-1"4"7"15,1-2 1-15,-3 1 2 0,5 3 3 16,0-2-3-16,0 1 0 16,-2 3 2-16,0-1 7 15,1 2-9-15,-1 0-2 16,-3 2 4-16,1 2 2 15,3-1 2-15,-1 1-3 16,-1 1-2-16,1 1-2 0,2 1-3 16,-1 2 0-16,4 0-1 15,-5 0 1-15,2 3 1 16,0 5 0-16,-2 1 2 16,2 1-2-16,-2 3-1 15,2 1 2-15,0 4 1 0,0 1-2 16,3 0 0-16,-2 2-1 15,2 0-1-15,3 0-1 16,-2 1 2-16,1 0 1 16,0 0-2-16,-1-2 1 15,-3 2 12-15,0-4-13 0,-2-1 0 16,1 3 0-16,-2-2-1 16,0-4 1-16,3 2-1 15,-4-4 2-15,6 1-4 16,0-2 2-16,0 0 4 15,-1-1-3-15,3 0 1 0,-7-4-3 16,2 3 3-16,-3-1-3 16,1-3 1-16,-5-1 0 15,3-3-2-15,-6-1 1 16,0 0 2-16,0 0-1 16,3-3 2-16,-5-4-1 0,2-3 0 15,-2 0 0-15,2-3 0 16,-1-3-1-16,1-3 1 15,-1-4-2-15,-3-4 2 16,2-6-2-16,-1-1-3 16,0 1-23-16,0-3-8 15,-2 4-48-15</inkml:trace>
  <inkml:trace contextRef="#ctx0" brushRef="#br0" timeOffset="72637.6015">25829 11947 210 0,'2'4'7'0,"-1"-1"-1"16,-1-3 0-16,0 0-9 15,2 0 8-15,2-5-5 0,-3-1 1 16,5-1 1-16,-1 0-2 16,3-2 0-16,-3 0-3 15,4 1 3-15,-2-4 3 16,2 0-3-16,2-3-2 16,-3-3-2-16,2-4 0 15,-1-1 4-15,-2-4 0 0,1-1 2 16,2 1 4-16,-1-1 7 15,-2 2 0-15,1 0 4 16,0 2-5-16,3 5-7 16,-2-1-2-16,2 1-1 15,-2-1-2-15,5 0 0 0,0 0 0 16,4-1 1-16,-2 0-1 16,5 1 1-16,-4 0 0 15,1 2-1-15,0 2 0 16,0 2 0-16,-1 2 0 15,-2 1 1-15,4-2-1 16,-5 5 4-16,4 0 9 0,-1 3-4 16,0 4-3-16,-1 1 0 15,-1 0-4-15,-2 0 3 16,6 0-1-16,-4 3 1 16,4 6-1-16,-4 0 0 15,6 5 1-15,-1-1-1 0,-1 5-1 16,1-1-1-16,2 3 0 15,-1 1-2-15,2-1 2 16,2 1-2-16,3 1 0 16,-3 1 0-16,2 0 1 0,-1 2-1 15,-2 0 0-15,-4-2 0 16,2 1 0-16,-7-3 0 16,0-5 0-16,-1-7-1 15,-2-2-2-15,0-3 1 16,0-4 3-16,1 0 0 15,1 0 0-15,-2-7 0 16,1 0 0-16,-2-1-1 0,3-1 1 16,-1-3-1-16,3 0 2 15,-2-7-2-15,1 1 1 16,1-4-1-16,0-3 1 16,2-4-1-16,-3-3 1 15,2-5-1-15,3-1-1 0,-6-3 1 16,3 2 1-16,-5-4-1 15,3 5 0-15,-3 1 1 16,1 3-1-16,1 0 0 16,0 2 0-16,1 0 1 0,3-1-1 15,-1 1 0-15,2-1 1 16,0 2-1-16,3 1 0 16,-2 0 1-16,-1 3 0 15,1 2 0-15,0 4-1 16,-1-1 1-16,0 6-1 15,0 1 2-15,1 3-2 0,-3 2 0 16,0 2-2-16,1-2 4 16,-2 0-2-16,2 4-2 15,4-2 2-15,-1 1 2 16,1 1-2-16,0 3 0 16,-1-1 0-16,0 4 0 0,-1 0-2 15,-2 1 4-15,0 8-4 16,0 0 2-16,0 2 0 15,2 3 0-15,-1 0 0 16,1 4 2-16,2 0-4 16,-1 0 4-16,-1 2-2 0,2-1 0 15,-3 2 0-15,3-3 0 16,-2 5 0-16,-1-3 0 16,0-1 0-16,1 1 0 15,-3 0 0-15,0-1 0 16,-2-1 0-16,2-2 0 15,0 4 0-15,0-4 0 0,0 0 1 16,2-2-2-16,-1 1 2 16,-1-7-1-16,2 1-1 15,-2 2 1-15,2-6 1 16,1 2-1-16,-3 1 0 16,1-3 0-16,-2-1 0 0,2-3 0 15,-4-1 0-15,1 0 0 16,1 0 0-16,0-8 1 15,0-2-1-15,1 0 1 16,-2-5-1-16,2 3 2 0,-1-8-2 16,-1 2 0-16,-3-3 0 15,1-2-2-15,-3-2-1 16,-1-3 3-16,1-3 0 16,-3-1 0-16,-4 0 0 15,2-1 0-15,-1 1 0 16,-1-1 0-16,3 1 1 15,0 0 0-15,1 0 0 0,0 2 2 16,2-1 1-16,2 2 1 16,-3 1-1-16,4 3-1 15,0 1-1-15,0-1-2 16,5 6 1-16,-2-6-1 16,4 2 0-16,1 0 0 0,1 0 0 15,1-2 0-15,-2 1-1 16,-1 5 1-16,-1 1 0 15,-2 4 0-15,-1 1 0 16,-1 4 0-16,1 4 0 0,-2 0 0 16,4 1 1-16,-1 3-1 15,4 1-1-15,2 0 0 16,-3 0 1-16,3 6 0 16,-1 3-1-16,2 4 2 15,1 0-2-15,1 1 1 16,0 2 0-16,2 0-2 0,0 0 2 15,-1 1 2-15,3 1-2 16,-2-1 0-16,2-2 0 16,0 0 0-16,0-1 0 15,1-3 1-15,1 2-1 16,-1-3 0-16,-1 1 0 16,2 0 0-16,-3-1 0 0,0 2-17 15,2 2 17-15,-3-3 1 16,2 0-1-16,0 0 1 15,-3 0-2-15,-1-4 1 16,-1-2 1-16,-4-3-1 0,-1-2 0 16,-2 0 0-16,-2-2 0 15,2-4 1-15,-2-2 0 16,0-2 0-16,-1-1 0 16,1-2-2-16,-3 1 2 15,0-5-1-15,0-3 1 16,-2 1 0-16,2-7-1 0,-4-1 1 15,3-2-1-15,-1-5 1 16,-2 0-1-16,1-1 1 16,-2 1-2-16,3-4 2 15,0 5 0-15,-1-2-1 16,4 0 1-16,-3 3 2 0,2-4 0 16,0 1 0-16,0 1 2 15,1 0-1-15,3 0 0 16,-1 2-2-16,2 1-1 15,0 3-1-15,0 3-1 0,1 2 1 16,0 3 0-16,0 3 0 16,-3 2 0-16,1 2 0 15,2-1 0-15,3 1 0 16,1 1 0-16,3-1-1 16,2 3 1-16,-1 1 0 15,-4 0 0-15,-2 5 0 0,2 1 0 16,-3 3 0-16,1 0 0 15,0 0 0-15,-2 0-1 16,4 5 1-16,1 6-1 16,-2 1 1-16,-1 5 0 15,5 0-3-15,-1 6 3 0,2 2 0 16,1 4 0-16,0 1 1 16,2 3-2-16,0-2 2 15,0 3-1-15,-1 2 0 16,0-2 0-16,-3 0-1 0,-1-4-3 15,1 0 4-15,1-5 0 16,-1-5 0-16,2-3 0 16,2-7 0-16,-3-3 0 15,-1-5 1-15,1-2-2 16,-3 0 1-16,-1 0-2 16,-1-6-7-16,3-1-7 0,-6-1-20 15,-1-7-54-15,2 1-30 16</inkml:trace>
  <inkml:trace contextRef="#ctx0" brushRef="#br0" timeOffset="74074.999">28405 9196 299 0,'0'0'6'0,"0"0"-1"16,0 3-9-16,12 2 4 15,0 5 4-15,4-2 0 16,2 9 0-16,2 1-1 16,-1 4-1-16,3 3 0 0,1 2-1 15,-1 5 0-15,-3-2 2 16,3 2-2-16,-2 0 0 15,-2-3 0-15,-2-2-15 16,-4-8-41-16,-5-7-5 16,0-6-39-16</inkml:trace>
  <inkml:trace contextRef="#ctx0" brushRef="#br0" timeOffset="74293.7677">28587 9036 358 0,'-6'-23'5'16,"6"5"28"-16,0 5-10 15,2 6-8-15,11 4-15 16,3 3 0-16,4 7-1 16,4 9 0-16,3 7 1 0,0 6 0 15,1 1-1-15,-5 3-15 16,2-3-9-16,-4-2-18 15,-6-3-33-15,-6-7-26 16</inkml:trace>
  <inkml:trace contextRef="#ctx0" brushRef="#br0" timeOffset="74496.8406">28576 9411 201 0,'-9'0'145'0,"2"-4"-140"16,3-10 29-16,4 3-20 16,0-3-6-16,5-1-14 15,10 0 1-15,5-1-15 16,3-2-28-16,2 2-30 0,2-6-1 16</inkml:trace>
  <inkml:trace contextRef="#ctx0" brushRef="#br0" timeOffset="74934.3076">28928 9164 366 0,'0'-10'5'0,"0"-4"17"15,1 1-11-15,9-3-1 0,1-3-4 16,5-1-5-16,3-2-1 15,7 3 1-15,1-1-1 16,0 4 0-16,0 5 0 16,-3 4-10-16,0 5-3 15,-6 2-5-15,-6 0 0 16,-5 13 3-16,-2 5 1 0,-5 1 1 16,0 5 4-16,-7 1 13 15,1-2-2-15,0-4-1 16,6-1 0-16,0-3-1 15,4-4-4-15,12-3 2 16,7-4 2-16,9-1-1 0,7-3-5 16,2 0 9-16,3 0-14 15,-2 0 5-15,-4 0 3 16,-10 0-1-16,-9 0 4 16,-11 11-2-16,-8 5-15 15,-14 4 10-15,-17 10 11 16,-3 6-3-16,-10 5 1 0,0 1-2 15,-1 5 1-15,8-1-1 16,-2-5-47-16,4-7-96 16</inkml:trace>
  <inkml:trace contextRef="#ctx0" brushRef="#br0" timeOffset="76465.4417">27734 10802 290 0,'-6'0'12'0,"1"0"12"16,1 0-14-16,4 0 12 0,0-5 6 15,0-8-4-15,7-5-20 16,10-11-6-16,5-8 3 15,4-11 6-15,6-7-11 16,5-6 10-16,0-7-7 0,1-1 7 16,-1-1 0-16,-1 1 7 15,-4 8-1-15,-5 4-5 16,-1 9-4-16,-4 9 0 16,-5 5-2-16,1 5-1 15,-3 4 1-15,-3 3-3 16,1 3 4-16,-4 3-3 0,0 0 0 15,-4 5-1-15,2 4-14 16,1 0-13-16,-1 1-23 16,0 3-42-16,-2-2-15 15,-5-5-2-15</inkml:trace>
  <inkml:trace contextRef="#ctx0" brushRef="#br0" timeOffset="76793.5376">27986 9833 227 0,'-19'0'32'0,"7"0"-26"16,1-3 24-16,5-4 2 16,6-1-8-16,0 0-4 15,7-4-15-15,12-1-9 16,4-2 10-16,4-1-6 0,4-3-5 15,3 0 7-15,3 0 0 16,3-3 0-16,-3 0-1 16,3-3 0-16,0 0 5 15,-5 0 3-15,-1 1 3 16,-3 6-6-16,-1 7-4 0,-1 11 0 16,-2 10-5-16,-3 26-3 15,-7 33 3-15,-4 33-14 16,0 33-9-16,-4 31-17 15,3 27-28-15,1 9-9 16</inkml:trace>
  <inkml:trace contextRef="#ctx0" brushRef="#br0" timeOffset="80075.2273">26360 11483 170 0,'-1'-3'12'0,"-6"-3"28"16,3 3-30-16,0 1-6 15,2 2-5-15,2 0-2 16,0 0-31-16,0 0-13 0,10 0 18 16,2 0-52-16</inkml:trace>
  <inkml:trace contextRef="#ctx0" brushRef="#br0" timeOffset="81559.5459">27116 11389 123 0,'-2'-2'30'15,"0"-4"-28"-15,-1 3 11 16,1 1 4-16,0 1 12 16,2-1-22-16,-3 0-2 15,3 2-3-15,0 0 1 16,-2 0-2-16,0 0-1 0,2 0 0 15,-1 0 0-15,-1 5 0 16,0 2 0-16,2 2 0 16,0 4 2-16,0-1 1 15,0 1 1-15,0 1-1 16,4-1-1-16,1 1 0 0,5-2-1 16,0 1 0-16,-1 0-1 15,3-5-1-15,3-1-4 16,2-1-1-16,0-3 9 15,1-3 0-15,-1 0-5 16,0 0-5-16,-1-7 0 0,-3-2-2 16,-3-1 8-1,-1-5-1-15,-4 3 4 0,-5-4-1 16,0-1 4-16,0 3 12 16,-7 0-5-16,-3 0 6 15,-5 1 1-15,3 4-11 16,-5 2-7-16,1 6-2 0,0 1-12 15,2 0-17-15,-1 5-34 16,1 4 3-16,2-1-43 16</inkml:trace>
  <inkml:trace contextRef="#ctx0" brushRef="#br0" timeOffset="82293.8588">27836 11001 183 0,'-1'2'27'16,"-3"2"5"-16,2 1-30 16,2 2-2-16,0 4 0 15,0 3 1-15,0 3-1 0,7-3 1 16,4 4-2-16,2-6 1 16,1 2 0-16,2-5-1 15,2 2-19-15,0-2 3 16,1-8-7-16,3 1 6 15,-2-2 6-15,1 0 5 0,-2-8 0 16,-3-5-4-16,-2 1 1 16,-2-5 20-16,-2 2 2 15,-5-3-2-15,-3-1 5 16,-2 2 5-16,-2-1-2 16,-7-2 6-16,-4 2-19 0,-1 4 4 15,-1 1-34-15,0 5 3 16,-2 6-6-16,5 2-6 15,-1 0-22-15</inkml:trace>
  <inkml:trace contextRef="#ctx0" brushRef="#br0" timeOffset="82950.0743">28676 10460 188 0,'-5'-4'10'0,"0"-2"1"15,-2 2 22-15,-1 0-21 0,5 2-6 16,-3 2 1-16,0 0-6 16,0 0-5-16,0 0 1 15,1 0-5-15,0 3-17 16,-1 4 23-16,1 4 2 0,2 2 1 16,-1 3-1-16,2-2 1 15,2 2 0-15,0 0 1 16,7-2 11-16,6-3-13 15,3 0 0-15,3-5 6 16,3-4-9-16,0-2 4 0,2 0-6 16,0-2-18-16,-4-9 1 15,4-2 1-15,-7-1 9 16,0-2 8-16,-7-3 8 16,-1 4 5-16,-9 0 2 15,0 3 12-15,0-1-8 16,-11 3 5-16,-4 1-9 15,-2 3-11-15,-1 3-3 0,-1 3-22 16,2 2-11-16,1 7-13 16,5 0-17-16</inkml:trace>
  <inkml:trace contextRef="#ctx0" brushRef="#br0" timeOffset="83809.4647">29438 10575 48 0,'-5'3'70'15,"0"-1"-50"-15,-3 2-8 16,3 0 0-16,-2 0 4 15,1 1 1-15,5-2-2 0,-1 2 3 16,0 3-15-16,2-1-3 16,0 2 1-16,0 2 5 15,0-1-2-15,2 2 0 16,5 2 3-16,7-1 1 16,1 2 1-16,0-3-3 15,5 1-4-15,4-3-3 0,-3 0 2 16,2-4 2-16,1-3-15 15,0 0 1-15,-5-3-4 16,3 0-6-16,-4-4 3 16,-1-6 12-16,-4-1-2 15,-4-1 6-15,-4-4 7 16,-5 1 3-16,0-3 6 0,-1-2 19 16,-12 2-21-16,0 3 3 15,-4-2-4-15,-3 8 14 16,-2 3-19-16,-3 6-4 15,0 0-6-15,0 2-29 16,-2 10-8-16,0 1-30 0,3-5 19 16</inkml:trace>
  <inkml:trace contextRef="#ctx0" brushRef="#br0" timeOffset="85122.7951">26386 11385 132 0,'0'-4'8'0,"0"1"-3"0,0 1 5 16,0 2 0-16,-2-1-1 15,-2-1 6-15,0 2 12 16,0-2-17-16,1 2-2 16,-2 0 0-16,-2 0-4 0,0 0-2 15,-1 2 0-15,1 3-1 16,0 4-1-16,-3 1 0 15,0 3 0-15,-1-2 0 16,3-1 2-16,0 1-2 16,1-2 1-16,2-1 4 15,3-2 6-15,2 5-4 0,0-2-3 16,0 0-2-16,0 4-1 16,9-3-1-16,2 1 0 15,3 2 1-15,3-3-2 16,0-1 3-16,5-2 1 15,0-3-3-15,-2-4 4 16,4 0-6-16,-4 0 8 0,1-11-8 16,-3 0 7-16,3-1-3 15,-8-4 0-15,1 2-2 16,-2-1 1-16,-4-1 1 16,-1 2 0-16,-5 1-1 0,-2 1 0 15,0-3-6-15,0 5 6 16,-10-5-1-16,-2 3-2 15,-2 2 7-15,-1-1 0 16,0 2 0-16,-1 7 2 16,0 2-3-16,2 0-3 0,-1 7-1 15,6 8-2-15,-1 2-14 16,2 3-19-16,2-2-13 16,5-2-42-16,-1-3-45 15</inkml:trace>
  <inkml:trace contextRef="#ctx0" brushRef="#br0" timeOffset="87060.2123">26386 11676 119 0,'0'0'14'15,"0"-2"3"-15,0-1 1 16,0-1-4-16,0-1-1 16,0 1-6-16,0 0-5 15,-2 1-1-15,2-1 1 0,-2 1-1 16,0-2 6-16,2 1 0 16,-1-2 2-16,-2-1 11 15,3 2-6-15,-4 0-1 16,4-1 0-16,0 1-4 15,-1 3-4-15,1 0 0 16,0-1-3-16,0 1-1 0,0 2 2 16,0-1-1-16,0 1 0 15,0-2 1-15,0 2 1 16,0 0 1-16,0 0 2 16,0 0-2-16,0 0-4 15,0 0 0-15,0 0-3 0,0 0 2 16,0 0-14-16,0 0-23 15,1 0-29-15,1 0 11 16,0 0 11-16</inkml:trace>
  <inkml:trace contextRef="#ctx0" brushRef="#br0" timeOffset="89450.6217">25960 11866 73 0,'5'2'40'16,"0"1"-36"-16,-1-3-1 15,0 0-1-15,0 0 3 16,-3 0 6-16,3 0 8 16,-2-5 1-16,1 0-1 15,-1 4 4-15,0-5-16 0,-1 3-1 16,-1-2 3-16,4 0-2 15,-4-1 1-15,2-1-2 16,-1-4 0-16,4 0-1 16,-4-1-3-16,3 0 0 15,-2-3-1-15,1-1 3 0,-1 3 0 16,1-3 5-16,3-2-4 16,-1 3-2-16,1-2 4 15,1 1-4-15,0 1-2 16,2-2 1-16,-1 2-1 15,-2 0 1-15,5-1 4 16,-4 2-3-16,3-3 4 0,0 3-3 16,-3-2-1-16,4 4-1 15,-2-2-1-15,0-1 0 16,-1 1 0-16,0 3-1 16,-1 1 1-16,-1-1-1 0,-1 3 0 15,0 0 0 1,-2 1 5-16,0-3-3 0,1 4 1 15,-1-4 2-15,1 2 0 16,-1-1 1-16,1-2-3 16,1 4-1-16,1-6 0 0,-3 5 1 15,3 0-2-15,-1 0 0 16,-2-2 1-16,3 5-1 16,-3-2-1-16,1 3 2 15,0 1-2-15,-1-2 0 16,3 1 0-16,-5 1 1 15,5-1-2-15,-3 2 1 0,1-2 0 16,2 3 0-16,-5-1 1 16,5 0-2-16,-3-2 1 15,1 4-1-15,-3-1 1 16,5-1 0-16,-6 2 0 16,1 0-1-16,1 0 2 0,0 0-2 15,1 0-1-15,-2 0 3 16,1 0 0-16,0 0-2 15,0 0 1-15,1-2 0 16,-1 2 2-16,-1-1-2 16,3-1-1-16,-2 0 3 0,-1 2-2 15,3-2 0-15,-2 0 0 16,-1 0 0-16,2 0 0 16,1 1 2-16,-3 1-3 15,3 0 0-15,-2-2 1 16,-1 2-2-16,1 0 2 0,1 0-3 15,-3 0 3-15,2 0-2 16,0 0 0-16,0 0 2 16,-2 0 0-16,0 0 0 15,1 0-1-15,-1 2 1 16,2-1 5-16,0 1-4 16,-2 0 0-16,3 0 0 0,-3 0-1 15,0-2 1-15,1 2-1 16,-1 0 0-16,4-1 2 15,-4 1-3-15,2-2 2 16,-1 2 0-16,1-2 0 16,0 1 1-16,0-1-2 0,-1 2 0 15,1 0-2-15,0-2 4 16,1 2-2-16,1-2-3 16,-3 0 6-16,1 0-2 15,3 0-1-15,-4 0 1 0,1 0 2 16,0 2-3-16,0-2 0 15,-1 1 2-15,1-1-1 16,0 2-1-16,1-2 1 16,1 4-1-16,1-3-1 15,-2 2 2-15,2-2-1 16,0 1 1-16,-1 0 0 0,1-2-1 16,0 0 2-16,-2 2-2 15,2-2 2-15,-2 0-1 16,1 1 0-16,-2 1 1 15,3-2 1-15,-3 2-1 16,1-1-2-16,1 1 1 0,-1 0-1 16,-1 0 0-16,1 0 1 15,0 0-2-15,-1-2 3 16,-1 1-1-16,3-1-1 16,-2 2 1-16,-2-2-1 15,1 2 0-15,3-2 0 0,-2 2-1 16,1-1 2-16,-1 1-1 15,0 0 0-15,2 2 0 16,-2-2-1-16,-2-1 1 16,2 3 0-16,-1-1 0 15,1-1 1-15,-2 0-1 16,0 2 0-16,2-3 0 0,-1 3 0 16,-1-1 1-16,4 1-2 15,-2 0 2-15,-1 1-1 16,1-2 0-16,2 1 0 15,-1-2-1-15,-1 3 1 16,2 0-2-16,-2 5-24 0,-2-2-44 16,-3 1-64-16</inkml:trace>
  <inkml:trace contextRef="#ctx0" brushRef="#br0" timeOffset="91638.2597">26297 9363 116 0,'0'0'17'0,"0"-3"-9"16,0-1 7-16,0-2 1 16,0 2-6-16,0-2 4 15,0 2 7-15,0-1-17 16,0 0-2-16,2-3-3 16,2 0 1-16,-1-4 2 0,2-2-5 15,-1 1 13-15,2-1 4 16,-2 1 8-16,1 3 2 15,-4 1 0-15,3 2-12 16,-2 2-7-16,-1 3-4 16,-1-2-1-16,4 4 0 0,-4 0-1 15,2 0 1-15,2 0 0 16,-2 0-4-16,0 0-5 16,-2 0 11-16,3 7 3 15,-3 0-5-15,2 1 4 16,-2 1-4-16,0-1 1 0,0 2 0 15,0-5-2-15,0 2 1 16,-5-3 1-16,-2 3 0 16,2-4 1-16,0-1-1 15,-2-2-1-15,2 0 6 16,0 0-5-16,2-2 3 16,-1-5 2-16,4-2-8 0,0 0 1 15,0 2 4-15,0-3-6 16,0 4 3-16,2 1-5 15,3-2 5-15,0 7 0 16,0 0-5-16,-3 0-7 16,1 9-7-16,-1 4 16 0,-2 6 4 15,0 4-1-15,-5 1 2 16,-2 2-2-16,-5-2 2 16,4-8-3-16,-1 1 1 15,-2-9 1-15,2-2 0 16,-2-3 1-16,4-3 5 0,0 0 5 15,0 0-2-15,1-9-5 16,3 1 3-16,1-3-4 16,2-3-1-16,0 2-3 15,0-4 1-15,0 7-4 16,2 0-7-16,3 6-21 0,-3 3-20 16,-2 0-42-16,0 7-36 15</inkml:trace>
  <inkml:trace contextRef="#ctx0" brushRef="#br0" timeOffset="92981.9181">25641 11415 349 0,'0'-14'6'0,"0"-4"-3"0,1-1 0 15,5-1 1-15,0-7-3 16,1 1-2-16,3-3 5 16,-1 0-3-16,-1-3-1 15,-1 2 0-15,3-4 0 0,-1-2 1 16,-1-4-1-16,-1-3 1 16,3-6-1-16,-1-2 3 15,-1-1 1-15,2-2 6 16,-1 0 2-16,1 3-3 15,2-1-1-15,-4 4-2 0,5 2 2 16,-5 2 0-16,-2 5-4 16,1-4-2-16,2 1-2 15,1 0 1-15,-2-3-1 16,1 0 0-16,3 1 0 0,-4 0 1 16,3 4-1-16,-3 3 0 15,4 2 0-15,-4 0 0 16,-1 3 1-16,3 0-1 15,-3-1 0-15,2-1 0 16,-2 2-1-16,1 2 1 16,-1 0-1-16,0 2 1 15,1-2 1-15,2 4-2 0,-1-1 1 16,-1 4 0-16,-1-2 0 16,3 2 0-16,-3 2-1 15,0-1 1-15,-2 1-1 16,3-1 2-16,-1 1 0 15,0 0-1-15,0 0 0 0,3 4 1 16,-2-2-2-16,1 2 1 16,2 1-2-16,0 2 1 15,-4 0-2-15,1 0 1 16,0-1 2-16,1 1-2 16,-2 1 2-16,0 1 1 0,1 1-1 15,-1 3 1-15,0-2-1 16,0 1 0-16,2 4 0 15,-2 1-2-15,0 0-2 16,-1 2-5-16,-1 0 4 16,-3 0 0-16,2 2 1 0,-4-2 5 15,0 2 0-15,0 0-1 16,0 0 1-16,0 0-1 16,0 0 0-16,0 0-1 15,0 0 1-15,0 0 0 16,0 0 0-16,0 0 1 15,0 0-1-15,2 0 0 0,-2 0 1 16,3 0-2-16,1 0-3 16,-3 4-17-16,5 0 8 15,-1 3-5-15,-2-2-12 16,2 2-9-16,-5 0-22 0,0-1-26 16</inkml:trace>
  <inkml:trace contextRef="#ctx0" brushRef="#br0" timeOffset="94122.4564">26319 9384 190 0,'0'-9'-1'0,"0"0"29"0,0 0-11 16,0 2-1-16,0 0-7 16,0 3-1-16,0-1 0 15,0 3 0-15,0 1-8 16,0 1 6-16,0-2-4 15,0 2-1-15,-1 0 4 16,-2-3-2-16,1 3 6 0,0-1 0 16,1 1 3-16,-1 0-8 15,-2 0-3-15,1 0 0 16,-2 6-1-16,-1 2 0 16,3 4-1-16,-5 3 1 15,3 1 0-15,-2 0 1 16,2 5-1-16,-1-1 0 0,2 2 0 15,-1 3 2-15,1-1-2 16,1 1-2-16,-2 2 2 16,-1 4 2-16,3-3-2 15,-5 4 1-15,3 2-1 0,0 0 0 16,1 3 0-16,2 0 1 16,-1 5 5-16,1-1 2 15,-1 2-3-15,0 1-1 16,-1-1-3-16,3 2 0 15,-4-1 0-15,1 1 1 0,1 5-1 16,-1-2-1-16,1 0 1 16,1-1-1-16,0 3-1 15,2-7 2-15,0 3-1 16,0-3 1-16,0-3-1 16,2 2 1-16,1-1-1 15,3-2 0-15,-3-2 0 0,4-3-1 16,0 3 1-16,1 0 0 15,-1 0 0-15,0 0 1 16,1 2 0-16,0 0-2 16,-2 4 1-16,1-1 1 0,-2 0-1 15,-3-1 1-15,1-4-2 16,-1 3 2-16,0-3-1 16,-2-1 0-16,2-2 0 15,-2-2 1-15,0-1-1 16,2-5 1-16,-2-2-2 15,0-6 1-15,2-1 1 0,-2-2 0 16,0-3-2-16,0-5 2 16,0 0 0-16,0-5-1 15,0 1 0-15,0-3-1 16,0 0-2-16,0 0-8 16,0 0-26-16,0 0-35 15</inkml:trace>
  <inkml:trace contextRef="#ctx0" brushRef="#br0" timeOffset="94481.81">26107 11541 323 0,'-1'-11'8'16,"1"0"-6"-16,0 2 6 16,0 2-2-16,0 0 3 15,6 2-7-15,3 3 1 16,3 0-1-16,2 2-2 16,2 0-3-16,0 5 6 0,2 2-1 15,-2 3-1-15,0-4 1 16,-2-2-1-16,3-4-1 15,-3 0 0-15,1-5 0 16,0-17 9-16,4-6 0 0,0-8-4 16,4-7-3-16,1-5-3 15,-7-2-1-15,4-2-30 16,-11-2-45-16,-4-4-81 16</inkml:trace>
  <inkml:trace contextRef="#ctx0" brushRef="#br0" timeOffset="95138.0204">26065 9621 254 0,'0'0'3'16,"0"-2"22"-16,0-7-9 16,4-3-2-16,4-3-10 15,0 0 1-15,1-3-1 16,3-2 1-16,0-2-3 15,3 2 1-15,0-4 4 0,2-2 1 16,2-1 2-16,-1 0-1 16,0-1 3-16,-2 1-1 15,0 2 0-15,-5 3-3 16,2 3-1-16,-2 2-4 16,-4 3-2-16,0 0 1 0,0 0-1 15,-2 3-1-15,1 0 2 16,0 1 0-16,-1 4-1 15,2 4-1-15,-2 2-1 16,5 0-2-16,0 4-3 16,0 9 9-16,4 5 0 15,-1 4-3-15,2 5 0 0,1 4 1 16,1 0-8-16,0 2-17 16,-2 0-12-16,-1-2-25 15,-1-2-31-15,-4-4-90 16</inkml:trace>
  <inkml:trace contextRef="#ctx0" brushRef="#br0" timeOffset="96294.2714">26284 10190 255 0,'0'0'22'15,"0"0"21"-15,0 0-36 16,5 0 5-16,2-5-7 16,1 1 0-16,3-3-5 15,2 2 5-15,-1-4-5 16,3 0 1-16,-3-2-1 0,1-1 0 16,-2-1 0-16,-1-1 3 15,2-2-2-15,-5-2 3 16,-2 2 1-16,-2-4-3 15,1 2 5-15,-4 2 4 16,0-2 4-16,0 2-14 0,-7 2-1 16,0 2 0-16,-5-1 0 15,4 6 3-15,-3 3-8 16,0 4 2-16,0 0 2 16,-1 8-1-16,-3 6 2 15,2 7 0-15,-2 8 0 0,-3 7 0 16,0 6 0-16,2 5-2 15,3 1 2-15,4 0 0 16,6-1 0-16,3-10 0 16,0-5-3-16,3-7 2 15,10-4 1-15,0-6-4 16,6-6-1-16,-1-8 1 0,4-1 2 16,2-1 2-16,3-16-4 15,0-2-6-15,1-6-13 16,-7-1-36-16,-3-5-45 15,-5 3-71-15</inkml:trace>
  <inkml:trace contextRef="#ctx0" brushRef="#br0" timeOffset="97684.8093">26488 10129 58 0,'0'-3'136'0,"0"1"-90"16,0 1-21-16,0 1-18 15,0 0-8-15,1 0-5 0,5 0 12 16,2 0 1-16,-2 0-3 15,0 0 0-15,1-2 1 16,1-4 8-16,2-3 9 16,-3-1-3-16,2-7-8 0,0-2-4 15,0-4-4-15,-4-1 3 16,0 0 8-16,-1-5 5 16,-2 1-3-16,-2-3-4 15,0 1 2-15,0 1-2 16,0 4-4-16,0 2-4 0,-6 5-3 15,1 4-1-15,0 3-2 16,-2 4 0-16,-1 3 5 16,-1 4-6-16,1 0-8 15,-1 8 3-15,-1 4 4 16,2 6 2-16,2-1 1 16,5 3-2-16,1-2 0 15,0-4-4-15,0-3 2 0,5-2 0 16,2-2 1-16,2-3 2 15,2-4 1-15,3 0-3 16,1 0 10-16,2-2-7 0,0-5 0 16,-2 1 3-16,2 3 0 15,-7 3 0-15,4 0-5 16,-6 3-1-16,-1 8-4 16,0 5 16-16,1 1-5 15,-1-1-1-15,-2-2 0 16,1-4-1-16,1-1-1 0,0-3 2 15,-3-5-3-15,1-1 4 16,-1 0 1-16,-1-7 6 16,1-5-3-16,-1-4-3 15,2-5-2-15,-2-4 0 16,-1-4 1-16,-2-3-2 16,0-2-2-16,0-2 3 0,0 2-4 15,-2 2 4-15,-1 5-2 16,-4 2 1-16,2 10 4 15,0 0-4-15,0 6 0 16,-2 5-2-16,-1 3 3 0,-1 1-2 16,2 1-16-16,-2 10-1 15,2 1 8-15,1 1 3 16,3 0 0-16,3-2 1 16,0-3-4-16,5-3 2 15,6-1 1-15,5-4-1 16,4 0 5-16,3-4-1 0,4-4 14 15,0 1-3-15,0-1-3 16,-2 1-1-16,-1 4-3 16,-5 3-1-16,-2 0 0 15,-3 0-1-15,-1 0-1 16,-3 3 1-16,-1 4 1 0,0-1 0 16,0-2 0-16,-2-1 4 15,-2-1-3-15,-1-2 0 16,2 0-1-16,-4 0 2 15,1 0 2-15,1-7-2 16,-4-4-1-16,1-1 1 0,-1-5-2 16,0-1 3-16,0-3-1 15,-3 2-1-15,-6-5-1 16,0 5-2-16,-2 2 3 16,2 5 4-16,2 2 7 15,1 5 0-15,3 3-3 0,1 2-8 16,2 0-3-16,0 3-3 15,0 5 0-15,9 2 3 16,4 1 0-16,3-3-4 16,2-2-2-16,2-5 5 15,1-1 1-15,1 0 0 16,-5-1 3-16,-4-6 0 16,-2-3 2-16,-2 2-1 0,-5-3-1 15,-2 1 1-15,-2-1-1 16,0-1-1-16,0 0-1 15,-6 0 1-15,-2-2 2 0,3 2 1 16,2-1-1-16,3-1-2 16,0-1-2-16,7 0-2 15,9-3 1-15,3 5 2 16,5-1 1-16,3 0-3 16,-3 8 2-16,1 4 1 15,-6 2-2-15,1 2-2 0,-2 11-6 16,-7 1-1-16,-2-1-10 15,-6-1 8-15,-3-1 10 16,0-6 0-16,-3-1 6 16,-6-4 7-16,-6 0 6 15,0-4 1-15,-2-8 8 16,3-4-4-16,-1-6-4 0,5-5-2 16,1-3-5-16,4-4-7 15,0-2-2-15,5 1-1 16,0 5-8-16,0 1-16 15,8 8-6-15,-4 4-16 0,-1 3-36 16,-3 5-108-16</inkml:trace>
  <inkml:trace contextRef="#ctx0" brushRef="#br0" timeOffset="98200.4285">26550 10543 349 0,'6'0'0'0,"5"-3"0"16,1-8 2-16,7-1 1 15,3-3-2-15,3-2-2 16,8-8 3-16,-1-4-4 15,7-9-3-15,3-8 3 16,4-9-4-16,5-8 10 16,3-10-4-16,4-4 1 0,-5-3 8 15,1 4 8-15,-5 2 7 16,-8 8 13-16,-5 9-2 16,-4 9-12-16,-3 7-7 15,-4 7-9-15,-3 7-3 16,-1 4-3-16,-5 7-2 0,-2 5 0 15,-2 6-16-15,-4 5-27 16,-6 5-31-16,-2 9-28 16,-10 4 6-16</inkml:trace>
  <inkml:trace contextRef="#ctx0" brushRef="#br0" timeOffset="98465.9886">26769 10397 229 0,'29'-36'2'0,"9"-8"3"15,7-8 0-15,5-5 8 16,6-5-6-16,1-1-4 16,4-1-10-16,-5 3-40 15,-5 0-24-15</inkml:trace>
  <inkml:trace contextRef="#ctx0" brushRef="#br0" timeOffset="99215.9488">27580 9214 357 0,'-10'0'36'15,"2"-8"-25"-15,-1-2 14 16,5 4-11-16,-2 4-5 15,3 0-5-15,-1 0-2 0,4 2 0 16,0 0-5-16,0 0-8 16,0 0 6-16,2 0 2 15,1 0-1-15,-1 0-4 16,0 0-3-16,-2 0 5 16,0 2 4-16,0 0 4 15,0-1 1-15,0 0-1 0,0 3-1 16,0-2 0-16,-2-2-1 15,0 3 0-15,1-3 2 16,1 0-2-16,0 0 1 16,0 0 1-16,0 0 1 15,0 0 0-15,0 0 0 0,0 0-1 16,0 1-4-16,0-1 1 16,0 0-2-16,0 2 4 15,0-2-1-15,0 2 2 16,0-2 6-16,0 0-5 15,0 0 3-15,0 0 3 16,0 0 0-16,0 0-3 0,0 0-2 16,0 2-2-16,0-2-1 15,0 0 1-15,0 0-3 16,0 1 1-16,0 2-1 16,0-2-3-16,0 1 1 15,3 1 1-15,1 0 1 0,2 3 2 16,1 1 0-16,0 4 0 15,1 2 2-15,6 3 0 16,-2 0-2-16,6 0 0 16,1-2-1-16,5 0 0 0,-4-6-4 15,-8-8-58-15,-12-11-163 16</inkml:trace>
  <inkml:trace contextRef="#ctx0" brushRef="#br0" timeOffset="105535.5713">25797 11960 22 0,'-8'0'32'0,"4"0"2"15,3 0-4-15,-1 0 1 16,-2 0-6-16,4 0 15 16,-1 0-16-16,1-4-3 15,0 1-4-15,0-1-10 0,0-2 5 16,3-1-12-16,4 0 2 15,3-2-2-15,0 0 0 16,2-1 0-16,3 0 0 16,-1-2-10-16,3 1-2 15,-2-1 7-15,2-3-4 0,-1 6-2 16,-1-8 7 0,-2 1 2-1,2-1 0-15,-1-1-4 0,1-2 6 16,1 2 2-16,-3-2 0 15,1 1-1-15,-1 3-1 16,3-1 1-16,-4 2-3 16,3-2-11-16,-3 4-13 0,3-2 18 15,-3 0 6-15,-1 3 1 16,2-2 1-16,-1 3 0 16,-3 0 2-16,-2 2-2 15,0 2 1-15,-2 2 0 16,-1 0-1-16,-1 1 4 0,-2 0 0 15,1 3 1-15,-2 1 14 16,2 0-14-16,-2-4-4 16,3 4 1-16,3-3-1 15,-1-1 0-15,0 2 0 16,3-1-1-16,-3-3 0 0,-1 3 1 16,1-1-1-16,0 1 0 15,0-1 4-15,1 3 3 16,0-1 5-16,-1 0-3 15,-2 0-2-15,4 2-1 16,-1 0-4-16,3 0-1 16,0 0 1-16,1 0 0 0,2 0 3 15,2 4-2-15,1-1-2 16,2 1 0-16,1-1 0 16,-2 1 0-16,4-3 1 15,-3 3-2-15,-2 0-7 0,-3-3 2 16,2 5 3-16,-4-1-4 15,-3 4-2-15,1 0 3 16,-1-2 4-16,0 2 3 16,0 4-1-16,1-5 0 15,0 5 0-15,3-2 0 16,0-3 0-16,1 2 0 0,5-2 0 16,-3-1-1-16,3 3 3 15,-2-2-11-15,2-1-2 16,-1 3-5-16,2-3-24 15,-2-2-17-15,0-3-73 0</inkml:trace>
  <inkml:trace contextRef="#ctx0" brushRef="#br0" timeOffset="106535.5014">26647 11801 144 0,'4'3'0'15,"-3"1"19"-15,6-2 1 16,-6-2 8-16,5 1 3 16,-3-1-4-16,1 3-13 15,1-2-6-15,2 1 0 16,1 3-4-16,-1-1-2 0,3 2 2 15,-2-3-4-15,1 2 1 16,-1 1 0-16,1-3 0 16,-1 1-1-16,1-3 0 15,-1-1 2-15,2 0-2 16,0 0 3-16,1 0-1 0,-1 0-1 16,0-5 0-16,-1-1 2 15,1 1-3-15,0 2 2 16,-1 0-2-16,-1-3 0 15,4 1 1-15,-4-1-1 16,3 1 0-16,2-1 0 16,-1-1-1-16,3-4-4 0,-1 1-4 15,2-5 3-15,0 0 5 16,2-2 2-16,0-4 0 16,0 2 1-16,-2-1 0 15,4-2-1-15,-3-1 0 0,-2 2-2 16,4-3-55-16,-2-1-33 15,0-3-72-15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8:24.4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15214 5178 297 0,'-10'-5'27'0,"0"2"14"16,5-3-7-16,0 3-6 0,3 2-11 15,0-1-8-15,-1 2-5 16,3-2-3-16,0 2-2 16,0 0-10-16,3 0-6 15,6-3 14-15,4-1-1 16,3-1 6-16,4-2 0 15,7-4-3-15,0-3 6 0,9-4 1 16,1-2 0-16,6-2-3 16,4-4-2-16,1-1 0 15,6 1 0-15,0-8-1 16,0 2 1-16,4-4-1 16,0 0 1-16,2-1-1 0,1-1 2 15,0 1 1-15,2 1-1 16,-6 1 0-16,-1 2 1 15,-5 3-3-15,-7 4 0 16,-5 4 1-16,-8 4 7 16,-7 2 3-16,-4 7-4 15,-5 2-5-15,-3 2-1 0,-2 5-3 16,-3 0-29-16,-2 0-21 16,0 3-77-16,-5 5-33 15</inkml:trace>
  <inkml:trace contextRef="#ctx0" brushRef="#br0" timeOffset="609.3318">15323 5321 314 0,'-26'8'115'0,"4"-2"-111"0,6-5 4 15,7 3 4-15,2-2 3 16,7-2-7-16,0 0-10 15,0 0-10-15,14 0-31 16,4-7 29-16,11-10-2 16,7-3 5-16,9-11 8 0,3-7 3 15,6-9 3-15,6 0 16 16,1-10 8-16,3-4-1 16,4 1 2-16,2-6 0 15,-1 2-5-15,-1-1-5 0,-2 6-2 16,-3 4-5-16,-3 4-7 15,-10 6-3-15,-7 7 0 16,-6 10-1-16,-8 3 0 16,-7 5-9-16,-3 8-20 15,1 2-13-15,-5 2-18 0,-10-1-90 16</inkml:trace>
  <inkml:trace contextRef="#ctx0" brushRef="#br0" timeOffset="15936.6974">3632 10655 355 0,'0'-9'3'16,"0"-7"14"-16,5 4-6 15,4-1-5-15,3 4-4 16,-2-1 0-16,3 3-2 0,-1 3 0 15,0 3 1-15,0 1-1 16,0 0 0-16,0 1 0 16,0 6 1-16,-2 4-1 15,1 0 0-15,-2 2 1 16,0-1-1-16,-2-1 2 0,-1-2-2 16,-1-1 0-16,0 2 1 15,-1-5-1-15,-1-2 0 16,-1-3 1-16,3 0-2 15,3 0 1-15,6-3 3 16,3-12 1-16,4 0-2 0,6-9-3 16,3-8-2-16,6-2-5 15,2-3 23-15,-2-3-14 16,0-2 3-16,-2 1-2 16,0 0 2-16,-3 0 3 15,-4 5-2-15,3 2-4 0,-5 4 1 16,-1 5-2-16,-1 7 0 15,2 4-22-15,-1 5-35 16,-9 0-97-16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g"/>
          <inkml:channel name="T" type="integer" max="2.14748E9" units="dev"/>
        </inkml:traceFormat>
        <inkml:channelProperties>
          <inkml:channelProperty channel="X" name="resolution" value="1737.38074" units="1/cm"/>
          <inkml:channelProperty channel="Y" name="resolution" value="3068.07104" units="1/cm"/>
          <inkml:channelProperty channel="F" name="resolution" value="2.84167E-5" units="1/deg"/>
          <inkml:channelProperty channel="T" name="resolution" value="1" units="1/dev"/>
        </inkml:channelProperties>
      </inkml:inkSource>
      <inkml:timestamp xml:id="ts0" timeString="2019-03-07T10:09:27.8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4647 7645 291 0,'0'-13'23'0,"0"-1"-13"0,0 2-4 16,3 1-3-16,4-2 0 16,0 5-1-16,1-2-1 15,-1 3-2-15,2 1 2 16,-4-2-1-16,3 3 1 16,1-1 0-16,3 1 4 0,-1 2-1 15,5-1 0-15,1-2 0 16,3 5 1-16,7-1 0 15,0 0-1-15,6 0 1 16,2 1 0-16,4 1 0 16,4 0-1-16,-2-2-2 0,6 2-2 15,2 0 1-15,4 0-1 16,1 0 2-16,4 0-2 16,1 0 0-16,2 0 1 15,4 0 0-15,3 0-1 16,-2 0 0-16,4 0 0 0,0 0 0 15,2 0 0-15,4 0 0 16,1 0 0-16,2 0 1 16,1-3-1-16,5 1 0 15,1-2 0-15,-1 2 2 16,-2-2-4-16,2 3 4 0,-2-1-2 16,-1 2-2-16,3-2 4 15,-1 2-2-15,-2 0 0 16,1 0 1-16,-2 0-2 15,1 2 1-15,-2 3 0 16,-1 3 0-16,-2-1 0 16,4 1 1-16,-3 0-2 0,0-1 1 15,-3 0-2-15,-4-2 2 16,-3-1 0-16,-7 0 0 16,-3-2-1-16,-5-1 1 15,-3 1 0-15,-5 0 1 16,0 1-2-16,-4 1 1 0,-1 3-24 15,-4-3-25-15,-4-3-74 16</inkml:trace>
  <inkml:trace contextRef="#ctx0" brushRef="#br0" timeOffset="4796.8581">9384 7556 198 0,'0'-5'3'0,"0"-5"41"16,0 1-15-16,0 2-1 15,0 0-3-15,2 0-2 16,8 2-10-16,1-2-12 15,5 3 3-15,6-2-4 16,2 3 0-16,7-1 0 0,7 3 0 16,5-1-2-16,8-2 5 15,8 3-1-15,7-1 1 16,6 0-2-16,9 2 1 16,5 0-2-16,0 0 1 15,5 0-2-15,-1-2 1 0,2 2 0 16,-4-2-1-16,-1-1 1 15,-3-1 0-15,-4 2 0 16,-5 2 1-16,-7 0-1 16,-7 4-1-16,-9 12 1 0,-9 2-25 15,-14 0-89-15</inkml:trace>
  <inkml:trace contextRef="#ctx0" brushRef="#br0" timeOffset="13155.9828">25829 5079 208 0,'-11'24'56'16,"-2"-6"-35"-16,0 2 7 15,1 3-13-15,3 5-4 16,2-3-4-16,6 6-3 16,1-1 2-16,7-2-2 0,8 1-1 15,11-1 0-15,2 1 0 16,8-4-2-16,3-6 0 16,7-1-4-16,-3-5 4 15,4-5 0-15,-3-8 2 16,0 0-1-16,-3-5 0 15,-5-9 2-15,-4-6 5 16,-2-1 2-16,-4-2-1 0,-6-2 0 16,-6 0-5-16,-3-4-1 15,-4 1 3-15,-7-3 3 16,0-2 0-16,0-3-4 16,-10 0-2-16,2-3 1 0,-4 2 2 15,-2 1 5-15,0 4-8 16,0 3-4-16,-7 6-6 15,-1 2-5-15,-5 5 6 16,-2 2 3-16,-7 4 3 16,-1 3-2-16,-5 6-1 0,1 1 2 15,-2 0-1-15,3 3 0 16,2 6 1-16,4 4 0 16,7 2-2-16,7 5 2 15,1 3-2-15,7 2-13 16,1 4 8-16,4 3 3 0,1 4 0 15,1 1-2-15,3-2-22 16,2 3-8-16,0-6-22 16,2-3-54-16</inkml:trace>
  <inkml:trace contextRef="#ctx0" brushRef="#br0" timeOffset="13671.5655">26055 5550 123 0,'0'0'144'15,"0"0"-138"-15,-4 0-6 16,3 8-20-16,1 4 16 0,-2 6 4 16,-2 5-1-16,3 4 2 15,-4 8-1-15,-2 5 0 16,0 6 1-16,0 6 3 16,-6 9 15-16,-1 1 1 15,-4 8-2-15,-3 1 4 0,-2 4 0 16,-1-4 5-16,0-1-3 15,5-4-18-15,3-6-3 16,3-6-3-16,7-7-1 16,1-5-19-16,3-5 6 15,2-10-33-15,-1-7-42 0,-1-7-53 16</inkml:trace>
  <inkml:trace contextRef="#ctx0" brushRef="#br0" timeOffset="14077.7804">25538 6747 407 0,'0'0'25'15,"0"0"-20"-15,0 0-17 16,0 2 6-16,0 3-4 16,1 3 3-16,11 4 3 15,-2 6 2-15,7 4 2 0,0 4 0 16,7 5 0-16,-5 4 0 16,6 3 0-16,-3-1 0 15,3-3-14-15,-3-6 12 16,-3-6-5-16,1-9 3 15,-1-8-1-15,2-5 25 0,-1-7 4 16,5-11-9-16,3-7-7 16,1-5-5-16,3-6-3 15,3 0-8-15,-3-1-17 16,4 1-2-16,-6 0-13 16,3 2-58-16,-4-3-83 15</inkml:trace>
  <inkml:trace contextRef="#ctx0" brushRef="#br0" timeOffset="14546.5048">26168 5702 487 0,'0'-10'26'16,"6"2"-21"-16,4-1-10 15,7 2-1-15,5 0 4 16,13 3 2-16,8 1-1 16,9 3 1-16,9 0-4 0,11 0-1 15,6 3 3-15,5 3 2 16,7-1 2-16,-2 0-2 16,2-3 0-16,-5 2-2 15,-3-4 4-15,-8 3-2 0,-8-1 0 16,-10 2 0-16,-6 1 0 15,-10 2-6-15,-6 2-7 16,-5-3-3-16,0-1-11 16,-5-2-20-16,-1-3-44 15,-1 0-82-15</inkml:trace>
  <inkml:trace contextRef="#ctx0" brushRef="#br0" timeOffset="15187.0818">27969 5605 339 0,'-14'0'29'0,"-1"0"-12"16,3 3-17-16,-3 2 2 0,1 0 1 16,1 4 3-16,-1 2 1 15,0 3-3-15,1 7-3 16,1 3-1-16,2 6 0 15,3 4-2-15,0 4 2 16,4 2-2-16,3 2 2 16,0 0 0-16,2 1-1 0,11 0-3 15,2-4 2-15,7-3 7 16,3-2-9-16,3-6 2 16,5-9 8-16,5-6-3 15,1-7-5-15,6-6-5 0,0-7 1 16,3-15 20-16,4-6-8 15,3-8-4-15,-6 0-1 16,0-3 6-16,-8 2-5 16,-1 1-1-16,-14 6 0 15,-4 3 0-15,-9 4 3 0,-6 1 10 16,-7-1 2-16,-1 0-5 16,-13 1 2-16,-6-1-1 15,0 2-11-15,-2 1-1 16,-1 3 1-16,1 6-1 15,0 2 8-15,1 2 6 16,1 7-5-16,-5 0-9 0,-2 5 0 16,-2 11-11-16,-7 5-11 15,1 6-24-15,-6 4-11 16,-1-4-22-16,3-1-91 16</inkml:trace>
  <inkml:trace contextRef="#ctx0" brushRef="#br0" timeOffset="15749.5416">28398 6203 465 0,'-15'-3'13'0,"0"-1"-15"16,2 3-19-16,2 1 19 15,4 0 2-15,4 0 0 0,-1 1 0 16,4 10-11-16,0 5-5 16,0 9 9-16,0 7 7 15,4 8 0-15,-1 8 1 16,-1 2 0-16,-4 9 2 15,2-2 7-15,-3 1 4 16,-10-4 9-16,0 0 2 0,1-1-6 16,-1-5-4-16,1 0-6 15,3-5-4-15,-1-4-4 16,5-3-1-16,-2-6 0 16,7-5-7-16,0-2-6 0,0-3-11 15,0-6-13-15,5 0-5 16,1-4-32-16,-3-2-56 15,-3-1 21-15</inkml:trace>
  <inkml:trace contextRef="#ctx0" brushRef="#br0" timeOffset="16077.6604">27987 7285 48 0,'-7'3'401'0,"1"-3"-366"0,3 0-39 16,-1 0-17-16,4 0 20 16,0 2 5-16,0 5-4 15,9 5-4-15,8 4 3 16,4 6 3-16,2 3 3 0,4 0-2 16,-2 0-3-16,2 0 2 15,0-6-1-15,-3-1 0 16,0-3 0-16,0-7 9 15,0-2 7-15,-1-5-4 16,0-1-3-16,2-5-6 16,2-13-4-16,0-5-3 0,0-9-5 15,4-3-12-15,-2-5-26 16,-2 1-25-16,-7-4-20 16,-3 4-68-16</inkml:trace>
  <inkml:trace contextRef="#ctx0" brushRef="#br0" timeOffset="16593.2161">28483 6218 355 0,'0'0'93'0,"3"0"-65"15,8 0-40-15,5 2-36 0,8-2 47 16,8 0 11-16,13 0-1 16,11 0 0-16,8 0-5 15,6-9 4-15,9-2 1 16,4-1 4-16,3-3-1 15,-3-1-6-15,-2 2-1 0,-6-1-3 16,-4 2 2-16,-8 0-3 16,-11 6 0-16,-8 0-2 15,-6 5 1-15,-11 2-4 16,-3 0-16-16,-4 0-12 16,-5 5-15-16,-3 2-17 0,-3 0-55 15,-4-3-10-15</inkml:trace>
  <inkml:trace contextRef="#ctx0" brushRef="#br0" timeOffset="17327.538">29942 5993 41 0,'0'-2'86'0,"0"2"-33"0,0-2-4 15,0 1-21-15,0 1-4 16,0 0-10-16,0 0-10 16,0 0-3-16,0 0-4 0,-1 0-3 15,-3 0 4-15,-1 0 1 16,0 0 3-16,-5 0 3 16,3 0 4-16,-3 0 0 15,-2 3-2-15,0 6 4 16,0 6 5-16,-3 1-7 15,3 5-2-15,0 5-5 0,4 5-1 16,1 5 9-16,3 1 0 16,3 4-4-16,1-2-1 15,0 1-3-15,6-1-3 16,8-2-1-16,5-1-8 16,4-2 8-16,6-5 3 0,2-4 0 15,4-6-2-15,3-6 1 16,1-5 1-16,1-8-2 15,3-2 3-15,-5-13 10 16,0-8 4-16,1-8-6 16,-3-5-1-16,0-1-2 0,-4-4-3 15,-3 2 0-15,-4 3-2 16,-9 0-1-16,-3 8 5 16,-11-2 12-16,-2 3 1 15,-17-1-10-15,-7 0-4 16,-7 1-11-16,-4 6 6 0,-2 2 0 15,-1 6 0-15,1 9 4 16,-1 4-1-16,-2 8-3 16,1 11-7-16,3 8-9 15,2 3-1-15,5 6-8 16,6 3-13-16,4 1-11 16,7-3-62-16,7-1-65 0</inkml:trace>
  <inkml:trace contextRef="#ctx0" brushRef="#br0" timeOffset="17843.1624">30324 6574 446 0,'1'-3'56'0,"-1"-3"-48"16,0 3-22-16,0 0 13 16,0 1 6-16,0 1 0 0,0 1-2 15,0 0-3-15,0 0-3 16,0 0-2-16,0 0 0 15,0 0 2-15,0 4-2 16,2 4 3-16,5 8 2 0,2 0 2 16,-2 8-1-16,4 5 4 15,1 3 2-15,0 4 0 16,-2 5 3-16,1 1-2 16,0 3 0-16,-2 3 1 15,-1 1-2-15,2-2 1 16,-3 1-4-16,-2-3-3 0,2 0 4 15,0-6-4-15,-1-1 0 16,0-6 0-16,-1-2-1 16,0-1 0-16,0-3 0 15,0-4-5-15,2-2-8 16,-4-6-8-16,2-4-9 0,0 0-4 16,-1-7-23-16,-1-3-6 15,1 0-56-15,-4-2 4 16</inkml:trace>
  <inkml:trace contextRef="#ctx0" brushRef="#br0" timeOffset="18233.7389">30273 7481 427 0,'0'3'106'0,"0"-3"-83"16,2 2-42-16,-2 0-7 16,3 3 18-16,6 6 9 15,4 3-4-15,4 4-11 16,7 3 0-16,3 3 14 15,2-3 1-15,-2 1 1 16,-2-1-2-16,-4-5 4 0,-4-2-15 16,-2-3 13-16,-1-6 11 15,-2-5-6-15,-1 0-6 16,3-5 0-16,-2-13 1 16,5-5 4-16,3-9 0 0,1-11-3 15,-1-13-12-15,3-6-20 16,5-11-50-16,-4 0-113 15</inkml:trace>
  <inkml:trace contextRef="#ctx0" brushRef="#br0" timeOffset="21733.5976">28193 7038 231 0,'-3'0'118'0,"3"0"-86"0,0 0-22 15,0 0-10-15,0 0 2 16,0 0 1-16,0 0-3 16,0 0-2-16,0 2-5 15,0 3 2-15,0 4 3 16,0 9 2-16,0 5 1 15,0 6 3-15,0 8-2 0,1 3 3 16,1 2 9-16,4 3 6 16,-6-4 0-16,0-2-3 15,0-3-4-15,0-6-6 16,0-3-4-16,0-2-2 16,-1-5-1-16,-4-4-7 15,5 0-10-15,-2-5-7 0,1-3-25 16,1-8-30-16,-6 0-112 15</inkml:trace>
  <inkml:trace contextRef="#ctx0" brushRef="#br0" timeOffset="24358.402">4963 8089 317 0,'0'0'48'0,"1"0"-25"16,-1-3-5-16,2 0 1 16,0-5-11-16,1-2-5 15,4 3-2-15,-2-3-2 16,0-3-1-16,-2 2-7 15,3-5-5-15,-3 6 7 16,-3-5 2-16,0 3 2 16,0-1 3-16,0 3 0 0,-7 1 0 15,2 0 2-15,-2 4 5 16,-4 4-1-16,2 1-6 16,-3 0-1-16,-1 11 3 15,0 7 0-15,3 6-2 0,-1 2 0 16,2 4 0-16,2 1-1 15,1 1-2-15,2-3-5 16,2-3-4-16,2-6 0 16,0-2-3-16,4-6-4 15,2-5-1-15,1-3-4 0,2-4 15 16,4 0 9-16,1-4 8 16,4-7-5-16,3-3-1 15,3-2 0-15,1 0-1 16,-1 0 1-16,-4 0 3 15,-1 4 6-15,-5 1 7 0,-3 1 2 16,-4 7 5-16,-2-2-6 16,-1 5-5-16,-2 0-6 15,-1 0-7-15,3 8 1 16,2 6-1-16,1 1 0 16,0 9 1-16,3 1-2 15,0 5-3-15,-1 2-12 0,-1 0-13 16,2-3-31-16,-3-8-58 15</inkml:trace>
  <inkml:trace contextRef="#ctx0" brushRef="#br0" timeOffset="24514.6641">5331 8289 439 0,'0'15'30'16,"0"7"-27"-16,7 5-4 0,4 3 0 15,5 4-36-15,0-7-51 16,4-4-164-16</inkml:trace>
  <inkml:trace contextRef="#ctx0" brushRef="#br0" timeOffset="25217.7081">6087 8130 340 0,'-3'-11'83'0,"-2"-1"-74"16,0-1-2-16,0 2 2 0,0-1-1 16,-4 3-5-16,-1-2 0 15,0 5-3-15,-5 0 0 16,1 2-3-16,-4 4-5 16,0 0-1-16,0 5 5 15,2 8 2-15,-4 9-2 16,3 3 1-16,2 3 3 0,3 4 0 15,0 4 0-15,7-4 0 16,2 2-2-16,3-6 2 16,0-1-12-16,5-7-9 15,2-6 0-15,1-7 5 16,0-3 5-16,-1-4 5 16,2-2 14-16,1-9 5 0,-3-5-1 15,1 2-3-15,2-8 2 16,-3 4 2-16,2-3-6 15,-2-1-4-15,4 3-3 16,-2-1 2-16,1 6-1 0,3-2-1 16,1 7-1-16,-1 2 2 15,1 6-2-15,1 1-2 16,1 0-2-16,2 3-17 16,-2 8-3-16,0 1-4 15,0 2-16-15,-1 0-31 0,-3 1-36 16</inkml:trace>
  <inkml:trace contextRef="#ctx0" brushRef="#br0" timeOffset="25483.3284">6295 8246 402 0,'1'0'36'15,"2"0"-28"-15,-1-4-6 16,5 1 7-16,-2 0-6 15,2 3-3-15,-2 0-2 16,3 13-1-16,-4 7-3 0,-3 3 2 16,-1 6 2-16,0-3 7 15,0 1-5-15,2-4 3 16,5-6-3-16,5-5-1 16,3-7-1-16,5-5 0 15,6 0-20-15,5-17-48 0,-1-10-93 16</inkml:trace>
  <inkml:trace contextRef="#ctx0" brushRef="#br0" timeOffset="25998.922">7026 8075 416 0,'5'-1'35'0,"-1"-9"-21"15,2 3-11-15,-1-2-2 16,-2 0 0-16,-1-2 0 16,0 0 0-16,-2-2 0 0,0 2-2 15,-4-2-13-15,-6-1-14 16,-3 2 1-16,-1 4 0 15,-3 4 21-15,-3 4-1 16,1 0 7-16,1 16 3 16,-1 9-3-16,-3 7 0 15,2 6 0-15,2 1 0 0,3-1-1 16,3-4-1-16,5-4-20 16,3-10 14-16,4-6 2 15,0-7-4-15,0-3 3 16,6-4 0-16,1 0 17 0,0-4-6 15,2-7 0-15,-1-5-1 16,-1 0-3-16,-2-5 4 16,0 1 4-16,2-1 5 15,-1-1 1-15,-2 3-3 16,3-1 0-16,-1 5-4 0,1 6-6 16,1 0-2-1,1 8 0-15,1 1-2 0,4 4-3 16,-4 8-16-16,0 2-23 15,4 6-29-15,-6-5-34 16</inkml:trace>
  <inkml:trace contextRef="#ctx0" brushRef="#br0" timeOffset="26436.3738">7192 8096 341 0,'0'0'91'16,"0"0"-55"-16,0 0-18 15,0 0 1-15,0-2-15 16,3 0-6-16,2 2 2 0,2 0-6 16,4 0-18-16,0 0-3 15,1 0-5-15,2 0 5 16,-6 4 17-16,1 0 1 15,-4 3 5-15,0 1 4 16,-2 3-5-16,1-1 2 16,-4 5 0-16,0-1 2 0,0 1 4 15,-2-1-1-15,0-1-2 16,2-1 2-16,0-3-2 16,4 2-2-16,6-3 0 15,2 2 2-15,1-2 0 16,1-1 1-16,-1 3 2 0,-6-3 0 15,-3 1-5-15,-4 3 1 16,0 0 17-16,-11-1 20 16,-4 7-13-16,-2-3-13 15,-3 0-9-15,2 4-2 16,5-4-28-16,3-3-52 0,7-7-61 16</inkml:trace>
  <inkml:trace contextRef="#ctx0" brushRef="#br0" timeOffset="27045.712">7868 7970 379 0,'0'-6'29'0,"0"-1"-6"16,0 3-20-16,0-1 4 15,0 2-3-15,0 0-1 16,-4-3-2-16,-3 3-1 15,-3 0 0-15,-2 3-3 16,-3 0 0-16,0 0 3 0,-2 0-1 16,0 9 0-16,1 5 1 15,3 4-2-15,1 6-7 16,3 2 3-16,1-1 3 16,7 3-5-16,-1-4-6 15,2-5-4-15,0-3 0 0,0-3-4 16,3-8-12-16,3-2 28 15,1-3 12-15,-3 0 7 16,1-1 1-16,0-8-8 16,2 0 1-16,-2-5 9 15,0 0-4-15,-2-1 5 0,3-1 13 16,-1 2-10-16,-2 0-6 16,4 1-5-16,-4 6-6 15,2 0-2-15,0 3 1 16,1 4-3-16,2 0 0 15,-1 4-2-15,0 8-3 16,3 5 5-16,0 2 1 0,2 4-9 16,-4 0-25-16,0 2-21 15,-2-1-41-15,-5-3-43 16</inkml:trace>
  <inkml:trace contextRef="#ctx0" brushRef="#br0" timeOffset="27420.6852">7966 8176 353 0,'3'-9'53'0,"0"4"-25"15,1 1-7-15,1 0-8 0,0 3-10 16,3 1-2-16,-1 0 0 16,2 4-3-16,0 6 1 15,0 3-1-15,0 1 2 16,0 2 2-16,2-2 0 15,0-3-1-15,1 0 0 0,3-6-3 16,-1-2 0-16,4-3 3 16,-2 0-1-16,2-5 1 15,-1-8 0-15,-2-1 2 16,2-4-1-16,-3 0 0 16,-2-1 14-16,1 2-3 15,-4 0-2-15,-1 3 1 0,-1 2 0 16,-2 5-1-16,-2 3-2 15,3 4-3-15,0 0-8 16,6 12-4-16,0 10 5 16,5 6-1-16,0 11-2 0,5 6-14 15,-2 3-31-15,-6-1-62 16</inkml:trace>
  <inkml:trace contextRef="#ctx0" brushRef="#br0" timeOffset="29920.62">26297 5472 247 0,'4'-4'48'0,"-4"-1"-38"16,2-2-14-16,-1 1 0 15,-1 3 4-15,0-2 1 0,0 1 4 16,0 1 1-16,0 0 1 16,0 0 7-16,0 0 1 15,0 1 1-15,-1 0-5 16,-1-2-1-16,0 3-5 15,0-1-4-15,-1 0 1 0,3 2-1 16,-4-2 2-16,4 2 5 16,0 0-3-16,0 0-2 15,0 0-3-15,0 0-2 16,0 0-2-16,7 0 3 16,2 0 1-16,3 2 0 0,1 3-1 15,4-1 1-15,4 0 0 16,1 2 0-16,3-2 0 15,6 0 1-15,3-1 11 16,3 1-3-16,6-2-3 16,4-2-3-16,-3 0-3 15,2 0 1-15,-3 0-1 0,-3 0 0 16,-1 0 2-16,-3 0-2 16,0 0 0-16,3 4 0 15,-1 1 0-15,0 2 0 16,1 2 1-16,3-2-2 15,-1 0 1-15,0 0 0 16,-4 0-5-16,2 1-2 0,-2-3-15 16,1-2 0-16,-3-3 12 15,-4 0-36-15,-4-5-94 16</inkml:trace>
  <inkml:trace contextRef="#ctx0" brushRef="#br0" timeOffset="30483.0974">26583 5449 396 0,'-9'0'8'15,"4"0"-5"-15,1 0-13 16,3 0 4-16,1 1 3 16,0 5-1-16,12 3-4 0,6 1 5 15,6 5 1-15,7 1 2 16,3 0 0-16,6-2 0 16,1 0 1-16,2-3 3 15,8 0 4-15,1-4-3 0,5 0-2 16,5 0-3-16,2 2 1 15,1 0 0-15,-1 2 1 16,1-1-2-16,1 7 0 16,-5-5 0-16,2-1 1 15,-7-1-1-15,1-4 9 16,-9-2-2-16,-1-4-5 0,-7 0-2 16,-5-2 1-16,-4-4-6 15,-6 3-17-15,-5-3-8 16,-7 4-36-16,-7 1-59 15</inkml:trace>
  <inkml:trace contextRef="#ctx0" brushRef="#br0" timeOffset="30904.9131">27533 5905 531 0,'8'0'28'0,"2"0"-37"15,2 0-49-15,2-3 49 16,8-2 10-16,5 1-1 0,4-1 1 16,1-1-1-16,4-3 1 15,-1-1-1-15,2-4 4 16,-1-3 5-16,-4-2-3 16,-5-1-2-16,-2-1-3 0,-5-1-1 15,-4 3 1-15,-7-5 0 16,-2 3 0-16,-4-4 0 15,-3-1-5-15,0-1-11 16,0-2-18-16,-10-1-33 16,-5 1-29-16,-4 1-90 15</inkml:trace>
  <inkml:trace contextRef="#ctx0" brushRef="#br0" timeOffset="31904.8528">25236 4949 356 0,'0'0'5'15,"0"-3"2"-15,0-4-12 0,1-3-3 16,2 1 6-16,-3-4-3 15,4-3 8-15,-3 0-3 16,1-4 2-16,-2 2-4 16,0-2 8-16,0 1-5 15,-2 5-1-15,-7 1-2 16,0 4 6-16,-1 4-5 0,-5 5 3 16,-3 0-2-16,2 3 0 15,-3 14 2-15,2 3-2 16,1 6-2-16,3 8 4 15,4 1-2-15,4 7 0 16,3-3 0-16,2-3 0 0,6-3 0 16,6-5 0-16,6-7 0 15,1-6 0-15,3-5-2 16,0-9 0-16,2-1 2 16,-4-3-5-16,2-13 5 15,-2-3 3-15,-4-1-1 16,2-2-5-16,-4-1 4 0,-5 3 1 15,1 2-1-15,-7 2 4 16,1 2 0-16,-4 0-1 16,0 3 4-16,0 2 7 15,-2 2 1-15,-3 0 0 16,1 1-4-16,2 3-4 0,-2 1-5 16,4 0 2-16,0 2-3 15,0 0-3-15,0 4-6 16,10 5 6-16,0 2 1 15,5 3 0-15,2 2 0 16,3-3-21-16,1-1-14 0,1-3-4 16,-3-8-24-16,-4-1-75 15</inkml:trace>
  <inkml:trace contextRef="#ctx0" brushRef="#br0" timeOffset="32186.1015">25558 4860 99 0,'1'2'379'0,"-1"0"-346"15,0 0-31-15,2 3-9 16,2 3 4-16,3 4 2 15,-1 0 1-15,1 5 1 0,1-2-2 16,1 2-1-16,2-3 4 16,2-4-5-16,-3-1-28 15,7-5-22-15,-7-4-26 16,2 0-56-16,-4-11-6 16</inkml:trace>
  <inkml:trace contextRef="#ctx0" brushRef="#br0" timeOffset="32967.2629">25568 4605 195 0,'-3'0'29'0,"-1"0"30"15,2-2-23-15,2-1-2 16,0 0-14-16,0-1-4 16,0-2-1-16,0 3 1 15,0-1-5-15,6 1-2 0,-5-1-4 16,5-1-2-16,0-2-1 16,1-1-1-16,3-2 0 15,1-3-1-15,3-1 1 16,0-2-1-16,1 3 0 0,-1 1 0 15,-1 1-1-15,-4 4-1 16,-2 2-3-16,-4 1-4 16,-1 3-14-16,0 1-5 15,-2 0-2-15,3 0 5 16,-3 0 18-16,0 0 5 16,0 0 4-16,0 0-2 0,0 0 0 15,1 0-2-15,-1 0 5 16,0 0 0-16,0 0 4 15,0 0 5-15,0 0 5 16,0 0-1-16,0 0 3 16,0 0-2-16,0 0-3 15,0 0-9-15,0 0-3 0,0 0-1 16,0 0 0-16,0 0-1 16,0 0 1-16,0 0 0 15,0 0 0-15,0 0 0 16,0 0 0-16,0 0-1 0,0 0 2 15,-1 0-1-15,1 0 1 16,0-2 0-16,0 2-1 16,0 0-1-16,0 0 0 15,0 0-2-15,0 0-17 16,0 0-12-16,0 0-5 16,0-2-14-16,3 0-43 0,2 0-7 15</inkml:trace>
  <inkml:trace contextRef="#ctx0" brushRef="#br0" timeOffset="33467.2417">25717 4645 255 0,'-7'12'42'15,"-1"0"-20"-15,0-1-11 16,4 0-2-16,1-4-6 16,-1-2 3-16,4-1 1 0,0-4-1 15,0 0-3-15,0 0 2 16,7-7 15-16,2-2-6 15,2-3-7-15,3-3-2 16,1-1 4-16,-3 0-2 16,1-2-1-16,0 1-1 0,-1 0 4 15,-3 1 5-15,0 4 0 16,0-3 2-16,-1 5-6 16,-3 1-8-16,0 2-1 15,0 3-1-15,-3 0 0 0,0 4 0 16,0 0-1-16,-2 0-1 15,1 0 0-15,-1 0 0 16,2 0 3-16,0 0-2 16,-2 0-3-16,0 0-1 15,0 0 0-15,0 0 3 16,0 0 1-16,0 0-5 0,0 0-14 16,2 0-16-16,-1-3-15 15,-1 0-62-15,0-3-51 16</inkml:trace>
  <inkml:trace contextRef="#ctx0" brushRef="#br0" timeOffset="34701.5859">25909 4211 242 0,'-7'0'46'15,"-1"-2"2"-15,1-1-18 16,0-3-9-16,2 1-1 15,3-4-2-15,1 2-14 16,1-4 1-16,1-1-2 16,10-2-4-16,4-1-2 0,0 1 4 15,5 3-1-15,2 1 2 16,-3 4-4-16,2 6 0 16,-3 0 0-16,-4 6 1 15,-1 9-3-15,-3 5 2 0,-1 5 3 16,-4 4-1-16,2-1 1 15,-6-1-3-15,3-4 2 16,-3-1 0-16,3-4 1 16,-2-6-1-16,3-5-1 15,-2-1-2-15,3-3-3 16,0-3 1-16,1 0 0 0,0-8 9 16,3-4 10-16,2-6 1 15,1-3-4-15,4-4 3 16,-1-2-4-16,-1 2 7 15,-3 4-2-15,1 1-4 16,-4 4-4-16,-2 6-6 0,0 0-1 16,-4 7 0-16,-1-1-1 15,-2 4-14-15,0 0-30 16,0 0-25-16,0 2-64 16,-7 2-25-16</inkml:trace>
  <inkml:trace contextRef="#ctx0" brushRef="#br0" timeOffset="36107.8593">25877 5485 169 0,'0'-4'51'0,"0"1"-6"15,0-1-32-15,0 0-4 16,0-1-3-16,2 1-1 16,-1 3-1-16,3-3-4 15,0 1 1-15,2-1-2 16,0 0 2-16,3 1-2 0,1-3 2 15,-3 1-1-15,1 2-2 16,3-3-2-16,-1 2 4 16,-2 1 0-16,-1-1-2 15,1 1 4-15,-3-1-2 16,2 3 1-16,-3 1-1 0,-1 0 0 16,3 0-1-16,-5 0 2 15,4 3-6-15,-2 4 9 16,-1 2-4-16,0 5 4 15,1 0 0-15,-1 4 1 16,-2 4-4-16,0 1 2 0,0 0-3 16,0 4 1-16,0 3 0 15,0 4 1-15,-4 6 0 16,-3 2 4-16,1 3-2 16,-1 5 5-16,0 1-1 15,2 1 0-15,0 4 7 16,-1-3-6-16,2-1-1 15,2 0-3-15,1-6-3 0,-1-1 2 16,-1-10-1-16,-1-1-2 16,-1-5 1-16,0-6-1 15,-5-2 0-15,1-1 1 16,-1-1 3-16,-3 1-3 0,1 2 1 16,0 0-3-16,-2 2 1 15,4 2 3-15,-2 2 2 16,2-2-3-16,1 4 2 15,1-2-5-15,5-4 0 16,-6 1 2-16,7-2-3 16,-1-3 1-16,1 1 1 0,2-3-3 15,0-2 1-15,0 4-11 16,0-4 3-16,0 0 1 16,0-2-5-16,4-1-9 15,-4-6-10-15,1-4-18 0,-1-3-49 16,0 0 13-16</inkml:trace>
  <inkml:trace contextRef="#ctx0" brushRef="#br0" timeOffset="36748.4356">25770 6751 328 0,'-7'3'59'16,"-5"-3"-56"-16,4 0-39 15,1 0 8-15,-1 0 41 16,1-1 14-16,2-1-7 15,1 2-13-15,1-2-6 0,1 2-3 16,0-2 0-16,2 2 1 16,0 0 1-16,0 0-1 15,0 0-8-15,0 0 4 16,0 0 3-16,0-1 2 16,0 1 0-16,0 0 0 0,0 0 1 15,0 0-1-15,4 1 1 16,1 6 5-16,2 4 4 15,1 2 4-15,4 1-2 16,-3 4 2-16,-3-2-4 16,4 0-5-16,-3-4-2 15,-2-1-1-15,2-2-1 0,0-2-1 16,3-5 0-16,0-2-2 16,7 0 0-16,2-11 4 15,5-12-9-15,4-8-10 16,5-11-20-16,1-10-37 15,2-7-108-15</inkml:trace>
  <inkml:trace contextRef="#ctx0" brushRef="#br0" timeOffset="37638.998">26433 5586 277 0,'-1'4'127'16,"-4"-4"-106"-16,3 0-21 15,2 0-16-15,0 0-12 0,0 0 6 16,7 0 21-16,8 0-7 16,0 0 8-16,9 0 3 15,3-4 0-15,3 3 1 16,8-2 2-16,3 3 1 15,3 0-3-15,2 0-1 16,1 0-2-16,4 0 0 0,-2 0-1 16,4 0 0-16,1 4 3 15,1 0-4-15,4-1 2 16,-3 1-1-16,1-1 1 16,1-1 0-16,0 1 0 15,-1 0 1-15,-4-3 4 0,0 2-1 16,-3-2 4-16,-2 1 1 15,-9-1-4-15,-2 4-3 16,-5-1-1-16,-6 1-1 16,-4 1-1-16,-3-1 2 15,-4 1 0-15,0 1-1 16,-3-3 1-16,2 4-3 0,0-4 2 16,-3 3 0-16,1-2 0 15,0 1 1-15,1-3-2 16,-2 1 0-16,-1-1-3 15,0 0-31-15,-5 1-26 16,-1 1-38-16,-4 0-20 0</inkml:trace>
  <inkml:trace contextRef="#ctx0" brushRef="#br0" timeOffset="38248.3424">27509 5929 245 0,'-5'0'194'0,"0"0"-177"16,1 0-21-16,1 0-7 16,1 0 14-16,2 0 2 15,0 0-3-15,0-4-9 16,5 0-1-16,4-1 4 16,3-2 1-16,5-2 5 15,5 0-2-15,0-1 0 0,5 1 10 16,2-2-7-16,3 2 2 15,1 0-1-15,-1 2-2 16,3 2 0-16,-5-1-2 16,-2-1 1-16,-6 4-1 15,0-5 0-15,-5 1 1 0,-4 2 0 16,0-2 5-16,-2-2 2 16,-2 0 0-16,-1 2 0 15,-1-4 1-15,0 1-2 16,-4-1-3-16,2-2 0 0,-5 0 1 15,0-2 6-15,0 0 1 16,0-5-1-16,-7 3-3 16,-4-3-3-16,0-1-2 15,-1 1-2-15,-4 1 0 16,3 3 0-16,-3 1-1 16,2 3-7-16,1 1-3 0,2 2-7 15,-2 0-3-15,3 2-12 16,-2 2-16-16,-2-4-27 15,2 2-103-15</inkml:trace>
  <inkml:trace contextRef="#ctx0" brushRef="#br0" timeOffset="40045.081">28286 5684 270 0,'-1'0'9'0,"-3"-5"-87"0,-1-1-14 16,2 0 53-16,-3 0 82 15,3 2 6-15,-2-1-17 16,0 2-4-16,0-3-12 15,-2 1-6-15,2-1 0 16,0-1-4-16,-3 0-16 16,-1-1 3-16,0 0-5 0,-4 1 9 15,1 4 13-15,-2-1 30 16,-1 4-17-16,0 0 0 16,-4 0-6-16,1 4-5 15,0 4-6-15,0 3-3 0,-1 0-3 16,1 3 2-16,-3-1-2 15,1 3-2-15,-1 0 4 16,1 0-2-16,3 0 4 16,0 5 2-16,3-3 1 15,1 5-4-15,1 2-2 0,3 0-1 16,0 2 0-16,0 2 2 16,2-3 1-16,2 3 0 15,1 0 2-15,1-1-2 16,0 0 1-16,3-1 0 15,0 0 1-15,0-4-3 16,3 2-1-16,6-2-2 0,3-3-1 16,3 0 7-16,2-3-3 15,1 1-1-15,4-1-1 16,-1-5 1-16,4-2 1 16,1 0 1-16,1-3 3 0,-2-2-3 15,3-3 0-15,1-1-2 16,1-1 0-16,5 0 3 15,1-3-4-15,2-9 6 16,-1-5 2-16,7-4-7 16,-3-6-3-16,0-1-5 0,1-3-3 15,-3 0 4-15,-3 0 0 16,-4 4 3-16,-3 1 4 16,-6 2-1-16,-4 3 1 15,0 0 0-15,-9 1 1 16,2 0-1-16,-7-3 0 15,-5 0-1-15,0-4-1 16,0 0-2-16,-4-5 1 0,-5-2 0 16,-2 4-1-16,3 0-6 15,-6 4 0-15,2 5 6 16,-4 4 4-16,2 2 6 16,-5 3 4-16,2 3-4 0,-1 0 5 15,-3 1 7-15,1 3-10 16,-2 0-5-16,3 1-3 15,-5 1-1-15,0 3-1 16,1-2-1-16,0 2 1 16,-4 0 0-16,4 0-1 0,-1 0-3 15,0 2 7-15,0 5-2 16,2 0-1-16,0 0 1 16,1 2 0-16,-2 4-1 15,1-3 2-15,2 4-2 16,1-1 1-16,1 1 0 15,0 0 1-15,2-1-3 0,-3-2-4 16,4 1-3-16,2-3 1 16,-2 2 4-16,3-2 5 15,1 2-1-15,2-1 1 16,1 3 0-16,-4 3 0 0,5 0-1 16,-2 3 0-16,4 1 0 15,-3 2 0-15,1-1 0 16,2-2-1-16,0 3 0 15,3-3 2-15,0 3-2 16,2-1 0-16,0 1 0 16,0 1 1-16,7 2 0 0,0 0 1 15,2 0-1-15,2 2 0 16,0-4 0-16,2-2 0 16,3-1 0-16,2-2 0 15,3-2-1-15,2-2 0 16,1-2 1-16,1-2-2 0,1-2 0 15,-2-2-3-15,0-2-1 16,-1-3 0-16,3-1 0 16,1 0 0-16,-3-7 5 15,8-5 1-15,5-1 1 16,0-3-1-16,4 0 1 0,7-2-1 16,-4-1-3-16,3-3-5 15,-2-1-16-15,-6-2-14 16,-1-5-8-16,-2-1-21 15,-5-5 41-15,-6 3 13 16,-6-5 9-16,-2 4 8 0,-10 2 27 16,-2 5-7-16,-3 4 34 15,-2 4 1-15,0-1-19 16,-7 6-20-16,-7 0-15 16,-5-1 0-16,-3-1-1 15,-6 2-2-15,-3-4 0 16,1 2 0-16,-3 1-2 15,3-1 1-15,-2 4-1 0,3 2-2 16,-2 4-7-16,2 4-19 16,-1 2-20-16,-1 0-22 15,1 8-30-15</inkml:trace>
  <inkml:trace contextRef="#ctx0" brushRef="#br0" timeOffset="41263.7316">28357 5673 123 0,'-16'-1'195'0,"-2"1"-169"15,0 0-24-15,-2 0-8 16,-1 0 4-16,-1 3 2 16,0 4 1-16,0 1-2 0,-4 4 1 15,-1-1 1-15,0 5-1 16,-2 0-6-16,1 4 3 16,-3-1 1-16,4 2 4 15,0 1-2-15,4 0 8 16,1 2-1-16,2 2-2 0,3 0-1 15,6 4 0-15,0 1-2 16,2 1 1-16,6-2 4 16,3 0-5-16,0 3 0 15,9-3-1-15,5-1 0 16,2-3 5-16,4-1-2 16,3-3-4-16,7-5-1 0,1-2-3 15,5-6-4-15,4-4 3 16,3-1 2-16,2-4 4 15,-1 0-1-15,5 0 2 16,-4-11-5-16,-2-3 6 16,0-4-3-16,-4-2-4 15,1-3 0-15,-2-4 2 16,0 2 3-16,-6 0 4 0,-2-3 4 16,-1 1-3-16,-2-2-3 15,-6 1-3-15,-2-1-2 16,-9-3-1-16,-7 0-1 15,-3-4 6-15,-3 1 0 0,-9 1 6 16,-7 3 0-16,0 3-3 16,-3 5 20-16,1 3 5 15,-4 7-4-15,-2 5-10 16,-2 1-7-16,-5 5-3 16,-1 2-1-16,-2 0-4 0,-2 9 0 15,-1 3-8-15,-1 6-8 16,-2 2-4-16,0 3-15 15,-2 2-33-15,0-2-34 16,2-2-132-16</inkml:trace>
  <inkml:trace contextRef="#ctx0" brushRef="#br0" timeOffset="41919.9258">27816 5923 210 0,'17'-7'44'15,"0"-4"-39"-15,5 3-6 16,0-5-14-16,3 2 10 16,-4 1-13-16,-1-4-27 15,0 3-68-15</inkml:trace>
  <inkml:trace contextRef="#ctx0" brushRef="#br0" timeOffset="42216.8079">27892 5463 231 0,'-8'0'227'16,"1"0"-211"-16,0 0-21 16,2 5-12-16,2 9 15 0,3 6-2 15,0 10 0-15,1 13 1 16,8 11-2-16,-2 7-3 16,3 6-2-16,-5 5-5 15,-2-4-23-15,-3-10-103 16</inkml:trace>
  <inkml:trace contextRef="#ctx0" brushRef="#br0" timeOffset="44357.4859">28359 5763 284 0,'0'-4'127'16,"-2"0"-109"-16,-3-1-32 0,-1 2-4 15,2-2 22-15,3-3 3 16,1 1-9-16,0-2-8 16,0 0-10-16,0-3-8 15,0 1 7-15,0 4 13 16,-4-2 4-16,-1 2-4 0,-4 3-2 15,0 2 13-15,-4 2 9 16,-3 0-1-16,-2 0-1 16,0 0-1-16,-6 0-3 15,0 2-4-15,-1 4 4 16,-4 2-1-16,0 0-1 16,-1 1-1-16,-1 3 1 0,1 3-2 15,-3 0-2-15,1 0 1 16,1 5-2-16,3-1 0 15,2 2 2-15,-1 4-1 16,6-2 1-16,0 6 2 0,4 3-1 16,1 1-2-16,3 2 0 15,3 2-1-15,3 1 1 16,3-1-1-16,1 0 0 16,3-7-6-16,0-4-4 15,9-2-6-15,4-10-9 16,6-6-40-16,1-5-46 0</inkml:trace>
  <inkml:trace contextRef="#ctx0" brushRef="#br0" timeOffset="45169.8903">28840 5124 272 0,'-9'-7'58'0,"-2"0"-43"0,3 0-14 15,-2-2 1-15,3-1 8 16,0 2 3-16,4-2-6 15,-5-3-3-15,3 2-2 16,-2-5-5-16,0 2 1 0,-3-4-1 16,-2 0 3-16,-2 1-2 15,-1-1 2-15,-1 0 0 16,1 7 0-16,3 1 0 16,-3 6 0-16,3 4 3 15,-4 0-1-15,-2 7-1 0,2 8-1 16,2 6 1-16,-3 5 7 15,3 6-5-15,7 8 3 16,3 6 1-16,4 4-5 16,0-3-1-16,8-1-1 15,0-7-1-15,5-8-13 0,0-8-2 16,-1-9 2-16,3-9 10 16,-1-5 4-16,2 0 1 15,-2-8 0-15,5-6-3 16,-6 0-7-16,1 0-1 15,-6-2 6-15,3 3 6 0,-8 0-1 16,-3-3 7-16,0 5 4 16,0-4 3-16,0 1-2 15,-3-2 4-15,-2 4-6 16,1 1-1-16,1 0 1 16,1 4 1-16,0 3-4 0,2-1-6 15,0 3-2-15,0 1 0 16,4 1-2-16,3 0-3 15,3 0 0-15,1 8 0 16,3-2 0-16,1 3-11 16,-1-1-17-16,3-2-7 15,-3 0-31-15,2-6-50 0</inkml:trace>
  <inkml:trace contextRef="#ctx0" brushRef="#br0" timeOffset="45669.866">29004 5054 396 0,'0'-1'43'16,"-7"-4"-32"-16,2-1-10 15,2 3 1-15,3-2 7 16,0-1 2-16,0-1-4 16,8-4-10-16,4 0-4 0,2-1 6 15,6 3 1-15,2 1-1 16,-3 2 2-16,-1 4-2 16,1 2-9-16,-5 0 4 15,-2 12 2-15,-1 5-3 16,-6 2-7-16,2 5 13 15,-3-4 1-15,-3 4 0 0,-1-6 1 16,0-2 2-16,0-7 8 16,0-2-4-16,0-3 4 15,0-1 1-15,0-3 0 16,0 0-5-16,0 0-6 0,2 0 7 16,3-4-2-16,3-4 0 15,1-9-1-15,1-2-1 16,5-4-1-16,1-2 2 15,2-2-5-15,1 0 0 16,0 2 0-16,-1 0-14 16,-2 0-16-16,-1 2-34 15,-3 2-31-15,-7-3-98 0</inkml:trace>
  <inkml:trace contextRef="#ctx0" brushRef="#br0" timeOffset="47076.005">29393 4002 268 0,'0'-2'36'16,"0"1"-27"-16,0-2-25 0,0 2-8 16,1-1 6-16,2-1-6 15,1-2 7-15,1 1 17 16,2 0 3-16,-2 1-2 15,-2 1 16-15,1 0-5 16,-4 0 2-16,3 2-4 16,-3 0-10-16,0 0 7 0,0 4-6 15,0 5 17-15,0 6 4 16,-5 6-3-16,0 5-3 16,-4 5-7-16,1 2-4 15,0 2-3-15,-1 0-2 16,2-3 1-16,-2 0-1 0,1-5 0 15,7-2 0-15,-3-4 0 16,2 1 0-16,2-6 0 16,0 0 0-16,0-2-1 15,0-1 0-15,6-4 0 16,2-2 1-16,-1-2 10 16,0-3 6-16,3-2 11 15,0 0 2-15,4-2-7 0,0-5-5 16,2-4-6-16,-1 0-3 15,1 3-3-15,-3-3-2 16,-3 4-2-16,-1 3 0 0,-4 1-1 16,-1 1 0-16,2-2 0 15,-3 4-11-15,1 0-19 16,-1-2-21-16,-1-1-17 16,-2-3-49-16,0-2-57 15</inkml:trace>
  <inkml:trace contextRef="#ctx0" brushRef="#br0" timeOffset="47685.3316">29576 3850 85 0,'6'-1'317'0,"-4"-2"-277"16,-2 2-35-16,0 1-16 0,0 0 4 16,2 0-1-16,1 11 2 15,2 3 6-15,0 6 0 16,2 4 0-16,1 5 0 16,-2 0-1-16,-1-1 0 15,0-3 1-15,0-1 0 0,3-3 0 16,1-7 0-16,5-2-1 15,1-4-1-15,0-6 0 16,4-2 1-16,-2 0-5 16,1-2 9-16,-1-9-1 15,-3 2-2-15,-2 0 1 16,-4-2 1-16,-3 3-1 0,-1-2 5 16,-4 4 2-16,0-3-2 15,0 0 2-15,0 1 0 16,0 1 2-16,-5 0-4 15,1 3-2-15,-2 1 0 0,2 0-1 16,1 1-4-16,-2 2 0 16,3 0 1-16,0 0 0 15,0 0-1-15,2 4-4 16,0 3 2-16,0 4 1 16,0-1 4-16,7 4 6 15,0 1-5-15,3-1 0 0,-3 2 1 16,2 0 0-16,2 2-1 15,-2-2-2-15,3 1 2 16,-1 1-3-16,3-1 0 16,0-2-5-16,1 0-29 15,-4-4-26-15,0-4-40 0,-8-7-130 16</inkml:trace>
  <inkml:trace contextRef="#ctx0" brushRef="#br0" timeOffset="48138.4131">28642 5823 189 0,'-32'24'147'0,"2"-1"-145"15,3 0-36-15,1 2-67 16,7 0 25-16</inkml:trace>
  <inkml:trace contextRef="#ctx0" brushRef="#br0" timeOffset="49107.1012">27122 6947 427 0,'-15'6'5'15,"1"-5"-11"-15,3 1-57 16,4 2 50-16,2-4 18 16,1 1 6-16,1-1-4 15,-1 0-1-15,4 0 1 0,0 0-9 16,0 2-3-16,9 0 5 16,1 0 2-16,7-1 10 15,2 2-4-15,3-3-1 16,3-3-3-16,-1 2-2 15,-2-6-2-15,2-2 1 0,-4-6-1 16,-3 3 0 0,0-6-3-16,-5 0-10 0,-2-2 10 15,-3 1-1-15,-4-2 6 16,-1-3 0-16,-2 1-2 16,0 2 1-16,-2 3 8 15,-3 2-6-15,2 4 2 0,-1 4 2 16,0 5 10-16,4 3 0 15,0 0-4-15,0 0-1 16,0 0-7-16,0 0-3 16,0 7-3-16,11 5-3 15,1 8 4-15,3 3-1 0,1 4 3 16,4 2-4-16,-4-3-9 16,0-1-4-16,0-3-14 15,-3-5-10-15,-3-4-7 16,-1-6-58-16,-1-5 4 15</inkml:trace>
  <inkml:trace contextRef="#ctx0" brushRef="#br0" timeOffset="49638.3425">27497 6828 336 0,'0'-13'38'16,"-2"1"-41"-16,-6-2-50 15,0-3 33-15,-1 3 22 16,0 0 7-16,1 5 2 16,0-2-4-16,1 5-3 0,1 3 5 15,0 3-1-15,-2 0 0 16,2 0-4-16,-2 6-3 16,4 6-1-16,1 2-1 15,1 6 1-15,2 2 0 16,0 0-1-16,7 2 2 15,5-3 2-15,0-3-3 0,0-6 0 16,0-4-3-16,3-6-2 16,-3-2 15-16,-1-2-7 15,0-13-2-15,1 1 0 16,-2-7 1-16,-2-1 0 16,-1-3-3-16,0-1 1 0,-5 2 1 15,2 5-1-15,-4 0 1 16,0 2 0-16,0 4 4 15,0 2 8-15,0 3 7 16,0 1-16-16,2 0-2 0,3 1-2 16,2 4-2-16,2-2-1 15,2 0 0-15,5 2 3 16,2 2 0-16,2-2 1 16,3 2-1-16,1 0 0 15,-1 0 0-15,-2 4-8 16,-2 5-3-16,-4 1 1 0,-3 5-8 15,-5 0-10-15,-6 3-20 16,-1 2-42-16,0 1-11 16</inkml:trace>
  <inkml:trace contextRef="#ctx0" brushRef="#br0" timeOffset="50388.2748">28373 6314 382 0,'2'-8'44'16,"-2"-2"-50"-16,0 2-36 15,0-3 36-15,0 2 11 16,1 0 4-16,6 2-4 16,-6 0-5-16,4 3 0 15,1 1 0-15,-5-1-3 0,3 4 0 16,-2 0-4-16,-2 0 5 15,0 1 1-15,0 9 2 16,0 2 1-16,0 2 2 16,-2 8 3-16,-2 5 10 15,1 3-8-15,-2 8 0 16,1 4-4-16,-4 5 5 0,3 4 2 16,0 3-1-16,0 6-8 15,-1 4-2-15,-1 1 0 16,0 6-1-16,0 0 1 15,0 4 0-15,-5 2 0 0,4-2 0 16,-3-4-1-16,1-5 0 16,4-5 0-16,-1-11-2 15,1-9 1-15,5-6-2 16,-3-4 3-16,4-4-2 16,0-2-2-16,0-4-4 15,0-1 0-15,0-1 5 0,-2-5 0 16,2-1-3-16,-1-6-11 15,-1-5-13-15,-3-2-11 16,0-5-86-16,-2-13-31 16</inkml:trace>
  <inkml:trace contextRef="#ctx0" brushRef="#br0" timeOffset="50794.5216">27984 7413 439 0,'-2'0'54'15,"0"0"-40"-15,-2 0-37 16,4 1 3-16,0 5 12 16,13 1 3-16,1 4 5 15,4 3-2-15,4 2-9 0,1 2-4 16,-1 2 13-16,-2-4 2 16,-1-4 1-16,1-1-3 15,0-4 0-15,-3-2-2 16,2-3 4-16,-2-2 7 15,3 0 2-15,2-3 0 0,1-8-3 16,2-3-2-16,6-6-3 16,1-3-7-16,2-8-14 15,3-2-39-15,-5-5-102 16</inkml:trace>
  <inkml:trace contextRef="#ctx0" brushRef="#br0" timeOffset="51575.6798">28532 6321 282 0,'-12'0'116'0,"0"-1"-112"0,2-9-10 16,0 3-5-16,8 0 10 15,1 2 2-15,1-2 0 16,0 3-1-16,7-1 1 16,3 1-1-16,7 1 0 15,-1 1 1-15,5 1 3 16,4-4 0-16,2 4 1 0,4-1-3 16,5 2-1-16,1 0 2 15,5 0 1-15,3 0-1 16,2-1 1-16,-1 1-1 15,5 0 0-15,0 0 0 16,1 0 3-16,1-3-2 0,1-5-2 16,1 1 2-1,1-3 0-15,-2-2-2 0,2-2-1 16,-1 0 2-16,-1 1 6 16,-2 1-5-16,-1-1-1 15,-7 4-4-15,-3 4 2 0,-6-1-1 16,-7 4 0-16,-6 1 0 15,-4 1 0-15,-4 0-1 16,-4 0-1-16,-2 0-1 16,-4 1-5-16,-3 1-8 15,-1 4-1-15,0-3-8 0,0 1 2 16,-5 1-28-16,-8-1-79 16,-1-1-52-16</inkml:trace>
  <inkml:trace contextRef="#ctx0" brushRef="#br0" timeOffset="52106.8832">29455 6033 418 0,'0'0'44'16,"-1"-2"-38"-16,-1 2-17 15,2 0 6-15,0 0 1 0,0 0-3 16,8 0-2-16,2 0 7 16,6 0 2-16,1 0-1 15,3 0 1-15,2 0 0 16,4 0 1-16,2 2-2 15,3-1 1-15,3 1 0 16,-3 0-4-16,-1-2-2 0,1 0 3 16,-4 0 1-16,1 0 0 15,0 0 1-15,-1 0 0 16,1-4 1-16,-1 1 0 16,-2-3-3-16,-2 1-5 15,-3 1-6-15,-2-1 2 0,-3 1 2 16,-5 2 8-16,-3 1 2 15,-5 1 2-15,-2 0 3 16,0 0 31-16,0 0 6 16,-7 3-16-16,-7 6-13 15,-3 6-8-15,-3 6-4 0,-4 10-3 16,-5 11-7-16,-5 11-8 16,-2 14-1-16,-2 13-4 15,-3 7-24-15,-3 3-32 16,-4-2-70-16</inkml:trace>
  <inkml:trace contextRef="#ctx0" brushRef="#br0" timeOffset="60731.6053">30611 7888 213 0,'-13'-8'89'0,"0"-1"-67"0,1 1-3 16,1-2 2-16,0 7-15 15,3-2-1-15,1 2-3 16,-3 0 0-16,1 3 0 16,2 0-2-16,-4 3 0 0,-1 8-1 15,-5 7 1-15,-2 7 1 16,-6 4-1-16,-1 6 0 16,-2 3-1-16,0 3 3 15,3 0-3-15,4-4 2 16,3 3-1-16,4 0 0 15,3 2 0-15,2 2 0 0,2 4 0 16,2 0-1-16,3 0 4 16,2-3-5-16,2-4 1 15,12-5-6-15,9-6 4 16,6-5 0-16,7-5 1 16,8-1 5-16,2-4 1 0,3-4-3 15,2-6 0-15,1 0-1 16,1-5 1-16,0 0-3 15,1 0 7-15,-5-9-14 16,-3-3 18-16,-1-6-9 16,-7-3 1-16,-4-5 1 0,0-2 4 15,-2-4 3-15,-1-5 0 16,-1-6-4-16,-3-1-1 16,-1-1-1-16,-4 0 0 15,-9 0 5-15,0 6 0 0,-4 3 0 16,-5 2 9-16,-2 2-2 15,-2 2 0-15,0 1-7 16,-12 0-2-16,0-6-4 16,-5 5 0-16,-4-2-2 15,-4 2 0-15,0 1 0 16,-4 3 0-16,0 2 1 0,-3 5-1 16,1 1 1-16,-1 5 4 15,0 2-5-15,0 4 1 16,-1 4-2-16,1 1 1 15,0 2-1-15,1 0 1 16,2 0-1-16,2 2 2 0,0 7-2 16,3 0-1-16,2 3-1 15,0 3 2-15,2 0 1 16,1 7-4-16,1 2-6 16,4 5-13-16,-1 1-10 15,3 8-19-15,0-2-33 0,0-7-54 16</inkml:trace>
  <inkml:trace contextRef="#ctx0" brushRef="#br0" timeOffset="62231.7853">30504 7998 242 0,'-5'0'3'16,"-2"0"10"-16,2 0-6 0,0 0-2 15,-5 0-6-15,1 2 0 16,0 2 1-16,1 4 0 16,-2 0 0-16,0 0 0 15,1-1 1-15,-1 8-1 16,-2-1 1-16,0 7 2 0,-1 2-3 15,-3 2 1-15,3 2-2 16,-1-1 2-16,1 0-1 16,4 1 0-16,-1-1 2 15,5 3 3-15,-5 3 3 16,5 2 6-16,-2 3 10 16,3 1-16-16,1 1-3 0,1-3 0 15,2 0-3-15,0-3-2 16,5-2 1-16,6-3 0 15,4-1-1-15,2 0 4 16,3 0-4-16,1-3 2 0,3 2-9 16,4-5 9-16,-1 0-8 15,2-3 4-15,0-5 3 16,3-5 0-16,-1-2 0 16,-1-6 1-16,1 0 7 15,-4 0-2-15,2-9 3 0,-2-5-3 16,-3-6-3-1,3-3-2-15,-1-2-1 0,2-7-1 16,3 0 3-16,1-2-5 16,2-2 2-16,0 4 0 15,0 0 1-15,-3 2-1 0,-6 4 0 16,-5 2-1-16,-8-2 2 16,-5 0 0-16,-4-3 3 15,-3-6-8-15,0-1 6 16,-3-3-3-16,-2 1 6 15,-2 4-3-15,0 2 16 16,0 2-5-16,-1 3-6 0,-2 0-3 16,-2 2-1-16,-3-1-4 15,-3-1 1-15,-3-1 0 16,-5-3 1-16,3 2 0 16,-3-1 1-16,0 1-2 15,-3 4-2-15,2 6 3 0,0 4 0 16,-1 4 3-16,-3 7 3 15,2 4-7-15,-3 0-1 16,0 7 2-16,-4 9-3 16,2 2 4-16,0 6-4 15,-3 0-4-15,3 3-9 0,0 2 5 16,2 3 0-16,1 6 1 16,4-2-11-16,5 5-11 15,0 2-32-15,5-1-27 16,3-6-21-16</inkml:trace>
  <inkml:trace contextRef="#ctx0" brushRef="#br0" timeOffset="62888.0713">30623 8377 278 0,'3'0'55'16,"0"-3"-39"-16,2-6-15 0,2 0 2 16,2-1-3-16,6-1 6 15,-3-2-7-15,3 3 2 16,-1 1-10-16,-2-2-21 15,-1 2 5-15,0 0-42 16,-4 0-35-16</inkml:trace>
  <inkml:trace contextRef="#ctx0" brushRef="#br0" timeOffset="63075.5443">30592 8447 178 0,'-3'4'7'16,"3"-4"21"-16,0 0 18 15,2 0-3-15,11-7-5 0,2-6-18 16,7-4-19-16,7-7-2 16,3-2-52-16,-3-3-71 15</inkml:trace>
  <inkml:trace contextRef="#ctx0" brushRef="#br0" timeOffset="65091.2557">30677 7948 179 0,'-9'-3'3'16,"-2"0"2"-16,0 3-3 16,1-3-1-16,-5 0 0 15,1 0 3-15,-1 2 1 0,1-1 0 16,1 0 4-16,1 1-3 16,3 1 0-16,-2 0-4 15,0 1-1-15,1 7 1 16,-3 6-2-16,1 2 0 15,-5 3 0-15,0 4 0 0,-2 8 0 16,0-3 0-16,-1 5 0 16,0-1 3-16,6 0-1 15,-1 0 3-15,3 0 0 16,2 2-2-16,2 1 1 16,1 1-2-16,0 2 1 0,3-1 1 15,1-1 3-15,3-1-2 16,0-1 3-16,0 0 1 15,7-2-1-15,0 2-2 16,3-4-4-16,2 3-3 16,1-1-3-16,4-2 4 15,1 1 0-15,3-7 1 0,3 2 0 16,0-3 2-16,0-5-9 16,3-3 6-16,3-3 4 15,3-6 2-15,1-4-2 16,1-2 0-16,2-2 1 15,2-10-3-15,2-4 2 0,-2-6-2 16,4-1-2-16,-1-4 2 16,2-1 2-16,0 1-1 15,-2 0 0-15,1-1-2 16,-4 3 0-16,2-4-1 16,-9-1-7-16,-3-2-8 0,-5-6-8 15,-4-4-4-15,-2-5 3 16,-5-1-4-16,-5 2 17 15,0-3 16-15,-6 6 30 16,0 6 7-16,-2 3-5 16,-4 1-9-16,-7 4-13 0,-1 0-11 15,-9 1-4-15,-2-1-6 16,-6-2 4-16,0 2-1 16,-6-1 5-16,-3 3 0 15,2 1-3-15,-1 2 4 16,-1 6 16-16,3 0-6 15,-4 7-3-15,0 3-2 0,-2 2-3 16,1 3-3-16,-1 3-1 16,3 0-1-16,0 5 0 15,7 4-1-15,1 1-10 16,5 5-32-16,5-4-14 16,2 5-25-16,4-4 0 0,5-1-30 15</inkml:trace>
  <inkml:trace contextRef="#ctx0" brushRef="#br0" timeOffset="66122.7574">31138 8319 150 0,'-3'0'6'15,"1"0"4"-15,2 0-8 16,0 0-1-16,0 0 0 15,0 0-6-15,0 0-33 0,0-4-31 16</inkml:trace>
</inkml:ink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6" b="1180"/>
          <a:stretch/>
        </p:blipFill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441" cy="685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550646"/>
            <a:ext cx="9680189" cy="17927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-447353"/>
            <a:ext cx="10744203" cy="80581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0" y="2549769"/>
            <a:ext cx="7330831" cy="1600725"/>
          </a:xfrm>
        </p:spPr>
        <p:txBody>
          <a:bodyPr anchor="ctr">
            <a:normAutofit/>
          </a:bodyPr>
          <a:lstStyle>
            <a:lvl1pPr algn="r"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 dirty="0"/>
              <a:t>Click to edit Course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908431" y="4452630"/>
            <a:ext cx="5994400" cy="343327"/>
          </a:xfrm>
        </p:spPr>
        <p:txBody>
          <a:bodyPr anchor="ctr">
            <a:normAutofit/>
          </a:bodyPr>
          <a:lstStyle>
            <a:lvl1pPr marL="0" indent="0" algn="r">
              <a:buNone/>
              <a:defRPr sz="17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SME’s name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299" y="896875"/>
            <a:ext cx="3096631" cy="10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16" y="4800600"/>
            <a:ext cx="5124715" cy="21336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4"/>
          </p:nvPr>
        </p:nvSpPr>
        <p:spPr>
          <a:xfrm>
            <a:off x="5189412" y="4826977"/>
            <a:ext cx="6713419" cy="1108563"/>
          </a:xfrm>
        </p:spPr>
        <p:txBody>
          <a:bodyPr>
            <a:normAutofit/>
          </a:bodyPr>
          <a:lstStyle>
            <a:lvl1pPr marL="0" indent="0" algn="r">
              <a:spcBef>
                <a:spcPts val="0"/>
              </a:spcBef>
              <a:buNone/>
              <a:defRPr sz="1700">
                <a:solidFill>
                  <a:srgbClr val="1C1573"/>
                </a:solidFill>
                <a:latin typeface="Helvetica" panose="020B0604020202030204" pitchFamily="34" charset="0"/>
              </a:defRPr>
            </a:lvl1pPr>
          </a:lstStyle>
          <a:p>
            <a:pPr lvl="0"/>
            <a:r>
              <a:rPr lang="en-US" dirty="0"/>
              <a:t>Click to edit </a:t>
            </a:r>
          </a:p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6181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1" dur="1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335" y="2482116"/>
            <a:ext cx="8848465" cy="213056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 userDrawn="1"/>
        </p:nvSpPr>
        <p:spPr>
          <a:xfrm>
            <a:off x="1831508" y="2575123"/>
            <a:ext cx="8666988" cy="19368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bg1"/>
                </a:solidFill>
                <a:latin typeface="Helvetica" panose="020B0604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/>
              <a:t>Click to edit Session title</a:t>
            </a:r>
          </a:p>
        </p:txBody>
      </p:sp>
    </p:spTree>
    <p:extLst>
      <p:ext uri="{BB962C8B-B14F-4D97-AF65-F5344CB8AC3E}">
        <p14:creationId xmlns:p14="http://schemas.microsoft.com/office/powerpoint/2010/main" val="146197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569"/>
            <a:ext cx="10668000" cy="764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0569"/>
            <a:ext cx="9321800" cy="764364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Helvetica" panose="020B0604020202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5029199"/>
          </a:xfrm>
        </p:spPr>
        <p:txBody>
          <a:bodyPr/>
          <a:lstStyle>
            <a:lvl1pPr>
              <a:defRPr sz="1800">
                <a:latin typeface="Helvetica" panose="020B0604020202030204" pitchFamily="34" charset="0"/>
              </a:defRPr>
            </a:lvl1pPr>
            <a:lvl2pPr>
              <a:defRPr sz="1600">
                <a:latin typeface="Helvetica" panose="020B0604020202030204" pitchFamily="34" charset="0"/>
              </a:defRPr>
            </a:lvl2pPr>
            <a:lvl3pPr>
              <a:defRPr sz="1400">
                <a:latin typeface="Helvetica" panose="020B0604020202030204" pitchFamily="34" charset="0"/>
              </a:defRPr>
            </a:lvl3pPr>
            <a:lvl4pPr>
              <a:defRPr sz="1200">
                <a:latin typeface="Helvetica" panose="020B0604020202030204" pitchFamily="34" charset="0"/>
              </a:defRPr>
            </a:lvl4pPr>
            <a:lvl5pPr>
              <a:defRPr sz="1200"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329247" y="1143001"/>
            <a:ext cx="11196956" cy="395287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1C1573"/>
                </a:solidFill>
                <a:latin typeface="Helvetica" panose="020B0604020202030204" pitchFamily="34" charset="0"/>
              </a:defRPr>
            </a:lvl1pPr>
            <a:lvl2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2pPr>
            <a:lvl3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3pPr>
            <a:lvl4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4pPr>
            <a:lvl5pPr>
              <a:defRPr b="1">
                <a:solidFill>
                  <a:srgbClr val="1C1573"/>
                </a:solidFill>
                <a:latin typeface="Helvetica" panose="020B0604020202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61542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" t="-543" r="178" b="-543"/>
          <a:stretch/>
        </p:blipFill>
        <p:spPr>
          <a:xfrm>
            <a:off x="4750810" y="2223656"/>
            <a:ext cx="2690381" cy="27293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r">
              <a:defRPr sz="5400" b="1">
                <a:solidFill>
                  <a:srgbClr val="150860"/>
                </a:solidFill>
                <a:latin typeface="Helvetica"/>
                <a:cs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Helvetica Light"/>
                <a:cs typeface="Helvetica Ligh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7420"/>
            <a:ext cx="12192000" cy="4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687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184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29" r:id="rId2"/>
    <p:sldLayoutId id="2147483739" r:id="rId3"/>
    <p:sldLayoutId id="2147483740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emf"/><Relationship Id="rId4" Type="http://schemas.openxmlformats.org/officeDocument/2006/relationships/customXml" Target="../ink/ink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572000" y="2549769"/>
            <a:ext cx="7330831" cy="1793631"/>
          </a:xfrm>
        </p:spPr>
        <p:txBody>
          <a:bodyPr/>
          <a:lstStyle/>
          <a:p>
            <a:r>
              <a:rPr lang="en-US" dirty="0"/>
              <a:t>Learning: Supervised, Unsupervised and Reinforcement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Santosh GSK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Industry Expert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2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Learning is the task of searching through the space of possible hypothesis using the given examples (train set) such that</a:t>
            </a:r>
          </a:p>
          <a:p>
            <a:pPr marL="685800" lvl="2">
              <a:spcBef>
                <a:spcPts val="1000"/>
              </a:spcBef>
            </a:pPr>
            <a:r>
              <a:rPr lang="en-US" sz="1800" dirty="0"/>
              <a:t>The hypothesis performs well on a unseen set of observations, called test set</a:t>
            </a:r>
          </a:p>
          <a:p>
            <a:endParaRPr lang="en-US" dirty="0"/>
          </a:p>
          <a:p>
            <a:r>
              <a:rPr lang="en-US" dirty="0"/>
              <a:t>Generalization: The ability of a hypothesis to perform the correct prediction on unseen observations. </a:t>
            </a:r>
          </a:p>
          <a:p>
            <a:pPr lvl="1"/>
            <a:r>
              <a:rPr lang="en-US" sz="1800" dirty="0"/>
              <a:t>The higher the better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304000" y="2124000"/>
              <a:ext cx="7168320" cy="459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97880" y="2117520"/>
                <a:ext cx="7177680" cy="46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548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Space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2" y="2353056"/>
            <a:ext cx="10894116" cy="27020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3650760" y="923040"/>
              <a:ext cx="7623000" cy="38336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2480" y="913680"/>
                <a:ext cx="7635960" cy="385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1267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Types of Supervised Learning</a:t>
            </a:r>
          </a:p>
          <a:p>
            <a:pPr lvl="1"/>
            <a:r>
              <a:rPr lang="en-US" dirty="0"/>
              <a:t>Classification</a:t>
            </a:r>
          </a:p>
          <a:p>
            <a:pPr lvl="1"/>
            <a:r>
              <a:rPr lang="en-US" dirty="0"/>
              <a:t>Regression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37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the variable to predict (y) is discrete real-valued variable</a:t>
            </a:r>
          </a:p>
          <a:p>
            <a:r>
              <a:rPr lang="en-US" dirty="0"/>
              <a:t>E.g.,</a:t>
            </a:r>
          </a:p>
          <a:p>
            <a:pPr lvl="1"/>
            <a:r>
              <a:rPr lang="en-US" dirty="0"/>
              <a:t>Will there be any rainfall today or not (Yes / No)</a:t>
            </a:r>
          </a:p>
          <a:p>
            <a:pPr lvl="1"/>
            <a:r>
              <a:rPr lang="en-US" dirty="0"/>
              <a:t>Classify an image as fruit, vegetable or a place, etc.</a:t>
            </a:r>
          </a:p>
          <a:p>
            <a:endParaRPr lang="en-US" dirty="0"/>
          </a:p>
          <a:p>
            <a:r>
              <a:rPr lang="en-US" dirty="0"/>
              <a:t>Algorithms: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Neural Networks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307520" y="1584720"/>
              <a:ext cx="4597560" cy="2258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9960" y="1578240"/>
                <a:ext cx="4611240" cy="227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199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It is the most simple yet most powerful algorithm in machine learning</a:t>
            </a:r>
          </a:p>
          <a:p>
            <a:endParaRPr lang="en-US" dirty="0"/>
          </a:p>
          <a:p>
            <a:r>
              <a:rPr lang="en-US" dirty="0"/>
              <a:t>Let us first describe the Hypothesis Space and then learn a good hypothesis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090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Input: A vector of attribute values</a:t>
            </a:r>
          </a:p>
          <a:p>
            <a:r>
              <a:rPr lang="en-US" dirty="0"/>
              <a:t>Output: A ”decision” - single output value</a:t>
            </a:r>
          </a:p>
          <a:p>
            <a:r>
              <a:rPr lang="en-US" dirty="0"/>
              <a:t>E.g., [1.2, 3, ’a’, 4] -&gt; “spam”</a:t>
            </a:r>
          </a:p>
          <a:p>
            <a:endParaRPr lang="en-US" dirty="0"/>
          </a:p>
          <a:p>
            <a:r>
              <a:rPr lang="en-US" dirty="0"/>
              <a:t>Decision Tree: A tree consists of nodes and directed edges where decisions are made at each node on selecting a child branch. </a:t>
            </a:r>
          </a:p>
          <a:p>
            <a:r>
              <a:rPr lang="en-US" dirty="0"/>
              <a:t>Decisions are made by a test on one of the input attribute values</a:t>
            </a:r>
          </a:p>
          <a:p>
            <a:r>
              <a:rPr lang="en-US" dirty="0"/>
              <a:t>Each leaf node will be the return value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72920" y="1384200"/>
              <a:ext cx="9588600" cy="18183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5720" y="1375560"/>
                <a:ext cx="9602640" cy="18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79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110" y="2133600"/>
            <a:ext cx="4503229" cy="281177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143600" y="2326320"/>
              <a:ext cx="3409560" cy="2500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4960" y="2318400"/>
                <a:ext cx="3426480" cy="251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849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Building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Let us build a decision tree to decide whether to wait for a table at a restaurant</a:t>
            </a:r>
          </a:p>
          <a:p>
            <a:r>
              <a:rPr lang="en-US" dirty="0"/>
              <a:t>Dependent Variable to predict: </a:t>
            </a:r>
            <a:r>
              <a:rPr lang="en-US" dirty="0" err="1"/>
              <a:t>WillWait</a:t>
            </a:r>
            <a:r>
              <a:rPr lang="en-US" dirty="0"/>
              <a:t>  (Yes / No)</a:t>
            </a:r>
          </a:p>
          <a:p>
            <a:r>
              <a:rPr lang="en-US" dirty="0"/>
              <a:t>List of attributes that may be predictive of our dependent variable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745" y="3124200"/>
            <a:ext cx="6761988" cy="262365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2126160" y="1880640"/>
              <a:ext cx="4082040" cy="39546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18240" y="1872360"/>
                <a:ext cx="4093200" cy="396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9555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162" y="1825625"/>
            <a:ext cx="9377675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038240" y="627120"/>
              <a:ext cx="10902960" cy="5965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32120" y="622440"/>
                <a:ext cx="10913760" cy="59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209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End goal: A tree that is consistent with the examples and is as small as possible</a:t>
            </a:r>
          </a:p>
          <a:p>
            <a:endParaRPr lang="en-US" dirty="0"/>
          </a:p>
          <a:p>
            <a:r>
              <a:rPr lang="en-US" dirty="0"/>
              <a:t>However, finding the true smallest tree that is consistent is intractable because of possible combination of trees to search</a:t>
            </a:r>
          </a:p>
          <a:p>
            <a:endParaRPr lang="en-US" dirty="0"/>
          </a:p>
          <a:p>
            <a:r>
              <a:rPr lang="en-US" dirty="0"/>
              <a:t>Hence, goal is to find a good approximate solution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233800" y="2664720"/>
              <a:ext cx="8727120" cy="3139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6600" y="2657160"/>
                <a:ext cx="8739360" cy="315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2560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Recap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57739" y="1600201"/>
            <a:ext cx="10160000" cy="4343399"/>
          </a:xfrm>
        </p:spPr>
        <p:txBody>
          <a:bodyPr>
            <a:normAutofit/>
          </a:bodyPr>
          <a:lstStyle/>
          <a:p>
            <a:r>
              <a:rPr lang="en-US" dirty="0"/>
              <a:t>Simple Reflex Agent</a:t>
            </a:r>
          </a:p>
          <a:p>
            <a:r>
              <a:rPr lang="en-US" dirty="0"/>
              <a:t>Model based Agent</a:t>
            </a:r>
          </a:p>
          <a:p>
            <a:r>
              <a:rPr lang="en-US" dirty="0"/>
              <a:t>Goal based Agent</a:t>
            </a:r>
          </a:p>
          <a:p>
            <a:r>
              <a:rPr lang="en-US" dirty="0"/>
              <a:t>Utility based Agent</a:t>
            </a:r>
          </a:p>
          <a:p>
            <a:r>
              <a:rPr lang="en-US" dirty="0"/>
              <a:t>Learning based Agent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63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Adopts a greedy divide-and-conquer strategy</a:t>
            </a:r>
          </a:p>
          <a:p>
            <a:pPr lvl="1"/>
            <a:r>
              <a:rPr lang="en-US" dirty="0"/>
              <a:t>Always test the most important attribute first</a:t>
            </a:r>
          </a:p>
          <a:p>
            <a:pPr lvl="1"/>
            <a:r>
              <a:rPr lang="en-US" dirty="0"/>
              <a:t>Most important attribute: One that makes most difference to classification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test divides the problem into sub problems that can be solved recursively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2572200" y="1160280"/>
              <a:ext cx="9019080" cy="50803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65720" y="1153800"/>
                <a:ext cx="9034560" cy="50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1906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05000"/>
            <a:ext cx="9423400" cy="3949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71200" y="2076120"/>
              <a:ext cx="9664560" cy="2845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2920" y="2071800"/>
                <a:ext cx="9677520" cy="285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821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 Learning Algorithm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500" y="1918494"/>
            <a:ext cx="9271000" cy="4165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1766880" y="2990520"/>
              <a:ext cx="6648840" cy="2878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63640" y="2982960"/>
                <a:ext cx="6654600" cy="289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910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076450"/>
            <a:ext cx="7124700" cy="40767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628160" y="2284200"/>
              <a:ext cx="1663560" cy="3124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22040" y="2280600"/>
                <a:ext cx="167508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062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Need to measure IMPORTANCE of each attribute at a node</a:t>
            </a:r>
          </a:p>
          <a:p>
            <a:r>
              <a:rPr lang="en-US" dirty="0"/>
              <a:t>Entropy: Measure of randomness</a:t>
            </a:r>
          </a:p>
          <a:p>
            <a:pPr lvl="1"/>
            <a:r>
              <a:rPr lang="en-US" dirty="0"/>
              <a:t>E.g., After deciding to use Attribute A and value B, we get a set S with </a:t>
            </a:r>
            <a:r>
              <a:rPr lang="en-US" dirty="0" err="1"/>
              <a:t>WillWait</a:t>
            </a:r>
            <a:r>
              <a:rPr lang="en-US" dirty="0"/>
              <a:t> class values [Yes, No, No, Yes]. </a:t>
            </a:r>
          </a:p>
          <a:p>
            <a:pPr lvl="1"/>
            <a:r>
              <a:rPr lang="en-US" dirty="0"/>
              <a:t>There is high degree of randomness compared to [Yes, Yes, Yes]</a:t>
            </a:r>
          </a:p>
          <a:p>
            <a:pPr lvl="1"/>
            <a:r>
              <a:rPr lang="en-US" dirty="0"/>
              <a:t>Entropy H(V) of random variable V with values 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 is measured as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Where P(</a:t>
            </a:r>
            <a:r>
              <a:rPr lang="en-US" dirty="0" err="1"/>
              <a:t>v</a:t>
            </a:r>
            <a:r>
              <a:rPr lang="en-US" baseline="-25000" dirty="0" err="1"/>
              <a:t>k</a:t>
            </a:r>
            <a:r>
              <a:rPr lang="en-US" dirty="0"/>
              <a:t>)is the proportion of the value, e.g., P(</a:t>
            </a:r>
            <a:r>
              <a:rPr lang="en-US" dirty="0" err="1"/>
              <a:t>v</a:t>
            </a:r>
            <a:r>
              <a:rPr lang="en-US" baseline="-25000" dirty="0" err="1"/>
              <a:t>yes</a:t>
            </a:r>
            <a:r>
              <a:rPr lang="en-US" dirty="0"/>
              <a:t>) = 0.5, P(</a:t>
            </a:r>
            <a:r>
              <a:rPr lang="en-US" dirty="0" err="1"/>
              <a:t>v</a:t>
            </a:r>
            <a:r>
              <a:rPr lang="en-US" baseline="-25000" dirty="0" err="1"/>
              <a:t>no</a:t>
            </a:r>
            <a:r>
              <a:rPr lang="en-US" dirty="0"/>
              <a:t>) = 0.5 in [Yes, No, No, Yes]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3275" y="3505200"/>
            <a:ext cx="2628900" cy="8382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6157080" y="2580480"/>
              <a:ext cx="5671800" cy="34430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0600" y="2573280"/>
                <a:ext cx="5686560" cy="345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45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Tests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Information Gain: Expected reduction in entropy from an attribute test on A</a:t>
                </a:r>
              </a:p>
              <a:p>
                <a:r>
                  <a:rPr lang="en-US" dirty="0" err="1"/>
                  <a:t>Gain</a:t>
                </a:r>
                <a:r>
                  <a:rPr lang="en-US" baseline="-25000" dirty="0" err="1"/>
                  <a:t>A</a:t>
                </a:r>
                <a:r>
                  <a:rPr lang="en-US" dirty="0"/>
                  <a:t> = Entropy before split </a:t>
                </a:r>
                <a:r>
                  <a:rPr lang="mr-IN" dirty="0"/>
                  <a:t>–</a:t>
                </a:r>
                <a:r>
                  <a:rPr lang="en-US" dirty="0"/>
                  <a:t> (Weighted average of entropies at child nodes)</a:t>
                </a:r>
              </a:p>
              <a:p>
                <a:endParaRPr lang="en-US" dirty="0"/>
              </a:p>
              <a:p>
                <a:r>
                  <a:rPr lang="en-US" dirty="0"/>
                  <a:t>As the dependent variable is </a:t>
                </a:r>
                <a:r>
                  <a:rPr lang="en-US" dirty="0" err="1"/>
                  <a:t>boolean</a:t>
                </a:r>
                <a:r>
                  <a:rPr lang="en-US" dirty="0"/>
                  <a:t> variable we can write the entropy as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=−(</m:t>
                    </m:r>
                    <m:r>
                      <a:rPr lang="en-US" i="1">
                        <a:latin typeface="Cambria Math" charset="0"/>
                      </a:rPr>
                      <m:t>𝑞</m:t>
                    </m:r>
                    <m:r>
                      <a:rPr lang="en-US" i="1">
                        <a:latin typeface="Cambria Math" charset="0"/>
                      </a:rPr>
                      <m:t> ∗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𝑙𝑜𝑔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1−</m:t>
                        </m:r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Where q is the proportion of Positive examples in a set</a:t>
                </a:r>
              </a:p>
              <a:p>
                <a:endParaRPr lang="en-US" baseline="-25000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5716440" y="2434320"/>
              <a:ext cx="6085800" cy="42588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06000" y="2426400"/>
                <a:ext cx="6105240" cy="427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56487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Gain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Entropy before = 1</a:t>
            </a:r>
          </a:p>
          <a:p>
            <a:pPr lvl="1"/>
            <a:r>
              <a:rPr lang="en-US" dirty="0"/>
              <a:t>As there are equal number of positive and negative samples</a:t>
            </a:r>
          </a:p>
          <a:p>
            <a:pPr lvl="1"/>
            <a:r>
              <a:rPr lang="en-US" dirty="0"/>
              <a:t>- Log</a:t>
            </a:r>
            <a:r>
              <a:rPr lang="en-US" baseline="-25000" dirty="0"/>
              <a:t>2</a:t>
            </a:r>
            <a:r>
              <a:rPr lang="en-US" dirty="0"/>
              <a:t> 0.5 = 1 </a:t>
            </a:r>
            <a:endParaRPr lang="en-US" baseline="-25000" dirty="0"/>
          </a:p>
          <a:p>
            <a:endParaRPr lang="en-US" baseline="-25000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286000"/>
            <a:ext cx="6800528" cy="2850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615656"/>
            <a:ext cx="7874000" cy="1041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1321200" y="2753280"/>
              <a:ext cx="10589040" cy="3108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3280" y="2749320"/>
                <a:ext cx="10604880" cy="311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274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  <a:p>
            <a:pPr lvl="1"/>
            <a:r>
              <a:rPr lang="en-US" dirty="0"/>
              <a:t>How far are the predicted values from the true values?</a:t>
            </a:r>
          </a:p>
          <a:p>
            <a:pPr lvl="1"/>
            <a:r>
              <a:rPr lang="en-US" dirty="0"/>
              <a:t>In most algorithms, the parameters are selected by optimizing the loss function</a:t>
            </a:r>
          </a:p>
          <a:p>
            <a:endParaRPr lang="en-US" dirty="0"/>
          </a:p>
          <a:p>
            <a:r>
              <a:rPr lang="en-US" dirty="0"/>
              <a:t>Evaluation Metrics</a:t>
            </a:r>
          </a:p>
          <a:p>
            <a:pPr lvl="1"/>
            <a:r>
              <a:rPr lang="en-US" dirty="0"/>
              <a:t>How well are our predictions serving the purpose?</a:t>
            </a:r>
          </a:p>
          <a:p>
            <a:pPr lvl="1"/>
            <a:r>
              <a:rPr lang="en-US" dirty="0"/>
              <a:t>A reporting number measuring the goodness of our model</a:t>
            </a:r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64720" y="1306800"/>
              <a:ext cx="10122480" cy="2656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8240" y="1300680"/>
                <a:ext cx="10136160" cy="266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23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Given output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dirty="0"/>
                  <a:t> and output of algorithm being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⋀</m:t>
                        </m:r>
                      </m:sup>
                    </m:sSup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Loss:- Absolute difference between the given and predicted output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𝐿𝑜𝑠𝑠</m:t>
                      </m:r>
                      <m:r>
                        <a:rPr lang="en-US" i="1">
                          <a:latin typeface="Cambria Math" charset="0"/>
                        </a:rPr>
                        <m:t>=|</m:t>
                      </m:r>
                      <m:r>
                        <a:rPr lang="en-US" i="1">
                          <a:latin typeface="Cambria Math" charset="0"/>
                        </a:rPr>
                        <m:t>𝑦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𝑦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⋀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|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Loss:– Squared difference between the given and predicted output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𝐿𝑜𝑠𝑠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⋀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09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245960" y="2273040"/>
              <a:ext cx="5661360" cy="11880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9840" y="2265120"/>
                <a:ext cx="5672160" cy="120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51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Logarithmic Loss</a:t>
                </a:r>
              </a:p>
              <a:p>
                <a:pPr lvl="1"/>
                <a:r>
                  <a:rPr lang="en-US" dirty="0"/>
                  <a:t>Logarithmic Loss or Log Loss, works by penalizing the false classifications.</a:t>
                </a:r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𝐿𝑜𝑔𝐿𝑜𝑠𝑠</m:t>
                      </m:r>
                      <m:r>
                        <a:rPr lang="en-US" i="1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charset="0"/>
                                </a:rPr>
                                <m:t>𝑀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∗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⁡(</m:t>
                              </m:r>
                            </m:e>
                          </m:nary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:endParaRPr lang="en-US" i="1" dirty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-&gt; sample </a:t>
                </a:r>
                <a:r>
                  <a:rPr lang="en-US" dirty="0" err="1"/>
                  <a:t>i</a:t>
                </a:r>
                <a:r>
                  <a:rPr lang="en-US" dirty="0"/>
                  <a:t> belongs to class j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-&gt; probability of sample </a:t>
                </a:r>
                <a:r>
                  <a:rPr lang="en-US" dirty="0" err="1"/>
                  <a:t>i</a:t>
                </a:r>
                <a:r>
                  <a:rPr lang="en-US" dirty="0"/>
                  <a:t> belonging to class j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6220080" y="2922120"/>
              <a:ext cx="930960" cy="210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5040" y="2915280"/>
                <a:ext cx="94032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88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Agent Architecture Recap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Simple Reflex Agent</a:t>
            </a:r>
          </a:p>
          <a:p>
            <a:r>
              <a:rPr lang="en-US" dirty="0"/>
              <a:t>Model based Agent</a:t>
            </a:r>
          </a:p>
          <a:p>
            <a:r>
              <a:rPr lang="en-US" dirty="0"/>
              <a:t>Goal based Agent</a:t>
            </a:r>
          </a:p>
          <a:p>
            <a:r>
              <a:rPr lang="en-US" dirty="0"/>
              <a:t>Utility based Agent</a:t>
            </a:r>
          </a:p>
          <a:p>
            <a:r>
              <a:rPr lang="en-US" b="1" dirty="0"/>
              <a:t>Learning based Agent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7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 agent is </a:t>
            </a:r>
            <a:r>
              <a:rPr lang="en-US" b="1" dirty="0"/>
              <a:t>learning </a:t>
            </a:r>
            <a:r>
              <a:rPr lang="en-US" dirty="0"/>
              <a:t>if it improves its performance on future tasks after making observations about the world</a:t>
            </a:r>
          </a:p>
          <a:p>
            <a:endParaRPr lang="en-US" dirty="0"/>
          </a:p>
          <a:p>
            <a:r>
              <a:rPr lang="en-US" dirty="0"/>
              <a:t>Learning happens through observations, i.e., data </a:t>
            </a:r>
          </a:p>
          <a:p>
            <a:endParaRPr lang="en-US" b="1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64520" y="2934360"/>
              <a:ext cx="579600" cy="637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56960" y="2925360"/>
                <a:ext cx="595800" cy="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835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Learning?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The agent designer cannot anticipate all possible world states the agent need to handle and code them in the agent environment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E.g., A robot designed to navigate mazes need to learn the layout of new maze whenever encountered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The agent designer cannot anticipate all changes over time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E.g., Stock market prediction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dirty="0"/>
              <a:t>Sometimes the agent designer have no idea how to program a solution</a:t>
            </a:r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dirty="0"/>
              <a:t>E.g., Stock market prediction</a:t>
            </a:r>
          </a:p>
          <a:p>
            <a:pPr marL="514350" lvl="0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dirty="0"/>
          </a:p>
          <a:p>
            <a:pPr marL="971550" lvl="1" indent="-51435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961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722489"/>
            <a:ext cx="8669459" cy="435133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/>
              <p14:cNvContentPartPr/>
              <p14:nvPr/>
            </p14:nvContentPartPr>
            <p14:xfrm>
              <a:off x="4568400" y="2361240"/>
              <a:ext cx="3764160" cy="3319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0840" y="2352960"/>
                <a:ext cx="3779640" cy="333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421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Agent Components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Performance Element</a:t>
            </a:r>
            <a:r>
              <a:rPr lang="en-US" dirty="0"/>
              <a:t> – taking a decision of action based on percepts</a:t>
            </a:r>
          </a:p>
          <a:p>
            <a:endParaRPr lang="en-US" b="1" dirty="0"/>
          </a:p>
          <a:p>
            <a:r>
              <a:rPr lang="en-US" b="1" dirty="0"/>
              <a:t>Learning Element</a:t>
            </a:r>
            <a:r>
              <a:rPr lang="en-US" dirty="0"/>
              <a:t> – Make the performance element select better actions such that the utility function is optimized</a:t>
            </a:r>
          </a:p>
          <a:p>
            <a:endParaRPr lang="en-US" b="1" dirty="0"/>
          </a:p>
          <a:p>
            <a:r>
              <a:rPr lang="en-US" b="1" dirty="0"/>
              <a:t>Critic</a:t>
            </a:r>
            <a:r>
              <a:rPr lang="en-US" dirty="0"/>
              <a:t> – Provides feedback on the actions taken</a:t>
            </a:r>
          </a:p>
          <a:p>
            <a:endParaRPr lang="en-US" dirty="0"/>
          </a:p>
          <a:p>
            <a:r>
              <a:rPr lang="en-US" b="1" dirty="0"/>
              <a:t>Problem Generator</a:t>
            </a:r>
            <a:r>
              <a:rPr lang="en-US" dirty="0"/>
              <a:t> – Make the Performance Element select sub-optimal actions such that you would learn from unseen actions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566480" y="4317480"/>
              <a:ext cx="1455480" cy="83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8200" y="4311720"/>
                <a:ext cx="1472040" cy="9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407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Element - Feedback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There are three (3) types of feedback that determine the learning form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Supervised </a:t>
            </a:r>
            <a:r>
              <a:rPr lang="mr-IN" dirty="0"/>
              <a:t>–</a:t>
            </a:r>
            <a:r>
              <a:rPr lang="en-US" dirty="0"/>
              <a:t> Feedback will be provided for every action suggesting the correct action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E.g., In a Spam Classifier, if the agent tags an email as Spam, the Feedback says whether it is actual Spam or Not. Can be multiple classes.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Reinforcement </a:t>
            </a:r>
            <a:r>
              <a:rPr lang="mr-IN" dirty="0"/>
              <a:t>–</a:t>
            </a:r>
            <a:r>
              <a:rPr lang="en-US" dirty="0"/>
              <a:t> Feedback will be provided for a collection of actions suggesting whether the end state is desirable (reward) or not (punishment)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Doesn’t mention the corrective actions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E.g., Two points at the end of a chess game would tell the agent it did something right but the agent has to figure out which actions are responsible.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Unsupervised </a:t>
            </a:r>
            <a:r>
              <a:rPr lang="mr-IN" dirty="0"/>
              <a:t>–</a:t>
            </a:r>
            <a:r>
              <a:rPr lang="en-US" dirty="0"/>
              <a:t> No feedback. The agent need to figure out patterns.	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dirty="0"/>
              <a:t>Clustering related news articles in Google news</a:t>
            </a:r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pPr marL="1371600" lvl="2" indent="-457200">
              <a:buFont typeface="+mj-lt"/>
              <a:buAutoNum type="arabicPeriod"/>
            </a:pPr>
            <a:endParaRPr lang="en-US" dirty="0"/>
          </a:p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833480" y="1866960"/>
              <a:ext cx="7758000" cy="2818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7000" y="1861920"/>
                <a:ext cx="7769880" cy="282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41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>
                <a:normAutofit/>
              </a:bodyPr>
              <a:lstStyle/>
              <a:p>
                <a:pPr marL="228600" lvl="1">
                  <a:spcBef>
                    <a:spcPts val="1000"/>
                  </a:spcBef>
                </a:pPr>
                <a:r>
                  <a:rPr lang="en-US" sz="1800" dirty="0"/>
                  <a:t>Given a training set of N example input-output pairs</a:t>
                </a:r>
              </a:p>
              <a:p>
                <a:pPr marL="0" lvl="1" indent="0">
                  <a:spcBef>
                    <a:spcPts val="10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 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, 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1800" i="1">
                          <a:latin typeface="Cambria Math" charset="0"/>
                        </a:rPr>
                        <m:t>……….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sz="1800" i="1">
                              <a:latin typeface="Cambria Math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dirty="0"/>
              </a:p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sz="1800" dirty="0"/>
                  <a:t>where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 was generated by an unknown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</m:oMath>
                </a14:m>
                <a:r>
                  <a:rPr lang="en-US" sz="1800" dirty="0"/>
                  <a:t>,</a:t>
                </a:r>
              </a:p>
              <a:p>
                <a:pPr marL="0" lvl="1" indent="0" algn="ctr">
                  <a:spcBef>
                    <a:spcPts val="1000"/>
                  </a:spcBef>
                  <a:buNone/>
                </a:pPr>
                <a:r>
                  <a:rPr lang="en-US" sz="1800" dirty="0"/>
                  <a:t>Such that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800" i="1">
                        <a:latin typeface="Cambria Math" charset="0"/>
                      </a:rPr>
                      <m:t>=</m:t>
                    </m:r>
                    <m:r>
                      <a:rPr lang="en-US" sz="1800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800" i="1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sz="1800" dirty="0"/>
              </a:p>
              <a:p>
                <a:pPr marL="342900" lvl="1" indent="-342900">
                  <a:spcBef>
                    <a:spcPts val="1000"/>
                  </a:spcBef>
                </a:pPr>
                <a:endParaRPr lang="en-US" sz="1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1800" dirty="0"/>
                  <a:t>Task: Identify a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sz="1800" dirty="0"/>
                  <a:t> that can approximate the true unknown 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𝑓</m:t>
                    </m:r>
                  </m:oMath>
                </a14:m>
                <a:endParaRPr lang="en-US" sz="1800" dirty="0"/>
              </a:p>
              <a:p>
                <a:pPr marL="228600" lvl="1">
                  <a:spcBef>
                    <a:spcPts val="1000"/>
                  </a:spcBef>
                </a:pPr>
                <a:r>
                  <a:rPr lang="en-US" sz="1800" dirty="0"/>
                  <a:t>Function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</a:rPr>
                      <m:t>h</m:t>
                    </m:r>
                  </m:oMath>
                </a14:m>
                <a:r>
                  <a:rPr lang="en-US" sz="1800" dirty="0"/>
                  <a:t> is called a hypothesis</a:t>
                </a:r>
              </a:p>
              <a:p>
                <a:endParaRPr lang="en-US" dirty="0"/>
              </a:p>
              <a:p>
                <a:endParaRPr lang="en-IN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420" t="-1212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/>
              <p14:cNvContentPartPr/>
              <p14:nvPr/>
            </p14:nvContentPartPr>
            <p14:xfrm>
              <a:off x="1873080" y="1898640"/>
              <a:ext cx="8458560" cy="4385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65880" y="1889640"/>
                <a:ext cx="8473680" cy="440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75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1770</TotalTime>
  <Words>969</Words>
  <Application>Microsoft Office PowerPoint</Application>
  <PresentationFormat>Widescreen</PresentationFormat>
  <Paragraphs>159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Helvetica</vt:lpstr>
      <vt:lpstr>Helvetica Light</vt:lpstr>
      <vt:lpstr>Mangal</vt:lpstr>
      <vt:lpstr>Office Theme</vt:lpstr>
      <vt:lpstr>Learning: Supervised, Unsupervised and Reinforcement</vt:lpstr>
      <vt:lpstr>Agent Architecture Recap</vt:lpstr>
      <vt:lpstr>Agent Architecture Recap</vt:lpstr>
      <vt:lpstr>Learning agent</vt:lpstr>
      <vt:lpstr>Why Learning?</vt:lpstr>
      <vt:lpstr>Learning Agent</vt:lpstr>
      <vt:lpstr>Learning Agent Components</vt:lpstr>
      <vt:lpstr>Learning Element - Feedback</vt:lpstr>
      <vt:lpstr>Supervised Learning</vt:lpstr>
      <vt:lpstr>Supervised Learning</vt:lpstr>
      <vt:lpstr>Hypothesis Space</vt:lpstr>
      <vt:lpstr>Supervised Learning</vt:lpstr>
      <vt:lpstr>Classification</vt:lpstr>
      <vt:lpstr>Decision Tree</vt:lpstr>
      <vt:lpstr>Decision Tree</vt:lpstr>
      <vt:lpstr>Decision Tree</vt:lpstr>
      <vt:lpstr>Decision Tree Building</vt:lpstr>
      <vt:lpstr>Decision Tree</vt:lpstr>
      <vt:lpstr>Decision Tree</vt:lpstr>
      <vt:lpstr>Decision Tree Learning</vt:lpstr>
      <vt:lpstr>Decision Tree Learning</vt:lpstr>
      <vt:lpstr>Decision Tree Learning Algorithm</vt:lpstr>
      <vt:lpstr>Decision Tree</vt:lpstr>
      <vt:lpstr>Attribute Tests</vt:lpstr>
      <vt:lpstr>Attribute Tests</vt:lpstr>
      <vt:lpstr>Information Gain</vt:lpstr>
      <vt:lpstr>Evaluation</vt:lpstr>
      <vt:lpstr>Loss Function</vt:lpstr>
      <vt:lpstr>Loss Function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Clarance Suman Vissakodeti</cp:lastModifiedBy>
  <cp:revision>212</cp:revision>
  <dcterms:created xsi:type="dcterms:W3CDTF">2018-10-16T06:13:57Z</dcterms:created>
  <dcterms:modified xsi:type="dcterms:W3CDTF">2019-08-07T06:12:11Z</dcterms:modified>
</cp:coreProperties>
</file>